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9" r:id="rId4"/>
  </p:sldMasterIdLst>
  <p:notesMasterIdLst>
    <p:notesMasterId r:id="rId29"/>
  </p:notesMasterIdLst>
  <p:sldIdLst>
    <p:sldId id="256" r:id="rId5"/>
    <p:sldId id="265" r:id="rId6"/>
    <p:sldId id="264" r:id="rId7"/>
    <p:sldId id="289" r:id="rId8"/>
    <p:sldId id="268" r:id="rId9"/>
    <p:sldId id="270" r:id="rId10"/>
    <p:sldId id="269" r:id="rId11"/>
    <p:sldId id="288" r:id="rId12"/>
    <p:sldId id="276" r:id="rId13"/>
    <p:sldId id="277" r:id="rId14"/>
    <p:sldId id="278" r:id="rId15"/>
    <p:sldId id="279" r:id="rId16"/>
    <p:sldId id="272" r:id="rId17"/>
    <p:sldId id="273" r:id="rId18"/>
    <p:sldId id="274" r:id="rId19"/>
    <p:sldId id="275" r:id="rId20"/>
    <p:sldId id="291" r:id="rId21"/>
    <p:sldId id="283" r:id="rId22"/>
    <p:sldId id="285" r:id="rId23"/>
    <p:sldId id="290" r:id="rId24"/>
    <p:sldId id="286" r:id="rId25"/>
    <p:sldId id="287" r:id="rId26"/>
    <p:sldId id="280" r:id="rId27"/>
    <p:sldId id="281" r:id="rId28"/>
  </p:sldIdLst>
  <p:sldSz cx="12207875" cy="6858000"/>
  <p:notesSz cx="6797675" cy="9872663"/>
  <p:defaultTextStyle>
    <a:defPPr>
      <a:defRPr lang="de-DE"/>
    </a:defPPr>
    <a:lvl1pPr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5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97D91"/>
    <a:srgbClr val="455960"/>
    <a:srgbClr val="4A5B60"/>
    <a:srgbClr val="FAA500"/>
    <a:srgbClr val="697378"/>
    <a:srgbClr val="E78E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E4B08A0-11BB-4039-8A9A-22C6779B0332}" v="2217" dt="2018-10-31T21:56:49.011"/>
    <p1510:client id="{88830025-2750-9920-7055-225F759B62F2}" v="920" dt="2018-10-31T16:46:22.571"/>
    <p1510:client id="{1AFE07AE-B8B6-426C-8C8A-88B799864487}" v="224" dt="2018-10-31T14:02:52.21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8" d="100"/>
          <a:sy n="118" d="100"/>
        </p:scale>
        <p:origin x="605" y="91"/>
      </p:cViewPr>
      <p:guideLst>
        <p:guide orient="horz" pos="2160"/>
        <p:guide pos="384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Relationship Id="rId35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cheidegger Rebecca" userId="S::scher4@bfh.ch::ca53a231-b847-4a6f-b2ba-9a5239419411" providerId="AD" clId="Web-{60F92E8B-6D00-4E6E-8CE6-6078C98F7ABC}"/>
    <pc:docChg chg="modSld">
      <pc:chgData name="Scheidegger Rebecca" userId="S::scher4@bfh.ch::ca53a231-b847-4a6f-b2ba-9a5239419411" providerId="AD" clId="Web-{60F92E8B-6D00-4E6E-8CE6-6078C98F7ABC}" dt="2018-10-31T21:36:31.048" v="46" actId="20577"/>
      <pc:docMkLst>
        <pc:docMk/>
      </pc:docMkLst>
      <pc:sldChg chg="modSp">
        <pc:chgData name="Scheidegger Rebecca" userId="S::scher4@bfh.ch::ca53a231-b847-4a6f-b2ba-9a5239419411" providerId="AD" clId="Web-{60F92E8B-6D00-4E6E-8CE6-6078C98F7ABC}" dt="2018-10-31T21:36:29.813" v="45" actId="20577"/>
        <pc:sldMkLst>
          <pc:docMk/>
          <pc:sldMk cId="1745561535" sldId="285"/>
        </pc:sldMkLst>
        <pc:spChg chg="mod">
          <ac:chgData name="Scheidegger Rebecca" userId="S::scher4@bfh.ch::ca53a231-b847-4a6f-b2ba-9a5239419411" providerId="AD" clId="Web-{60F92E8B-6D00-4E6E-8CE6-6078C98F7ABC}" dt="2018-10-31T21:36:29.813" v="45" actId="20577"/>
          <ac:spMkLst>
            <pc:docMk/>
            <pc:sldMk cId="1745561535" sldId="285"/>
            <ac:spMk id="10" creationId="{3667A7E2-E66B-47C6-B83E-6787A8FC26F2}"/>
          </ac:spMkLst>
        </pc:spChg>
      </pc:sldChg>
    </pc:docChg>
  </pc:docChgLst>
  <pc:docChgLst>
    <pc:chgData name="Scheidegger Rebecca" userId="S::scher4@bfh.ch::ca53a231-b847-4a6f-b2ba-9a5239419411" providerId="AD" clId="Web-{64FC458A-C5AD-455A-8BBF-47833D630EAB}"/>
    <pc:docChg chg="modSld">
      <pc:chgData name="Scheidegger Rebecca" userId="S::scher4@bfh.ch::ca53a231-b847-4a6f-b2ba-9a5239419411" providerId="AD" clId="Web-{64FC458A-C5AD-455A-8BBF-47833D630EAB}" dt="2018-10-31T20:31:05.142" v="8"/>
      <pc:docMkLst>
        <pc:docMk/>
      </pc:docMkLst>
      <pc:sldChg chg="delSp modSp">
        <pc:chgData name="Scheidegger Rebecca" userId="S::scher4@bfh.ch::ca53a231-b847-4a6f-b2ba-9a5239419411" providerId="AD" clId="Web-{64FC458A-C5AD-455A-8BBF-47833D630EAB}" dt="2018-10-31T20:31:05.142" v="8"/>
        <pc:sldMkLst>
          <pc:docMk/>
          <pc:sldMk cId="1751257309" sldId="272"/>
        </pc:sldMkLst>
        <pc:spChg chg="del mod">
          <ac:chgData name="Scheidegger Rebecca" userId="S::scher4@bfh.ch::ca53a231-b847-4a6f-b2ba-9a5239419411" providerId="AD" clId="Web-{64FC458A-C5AD-455A-8BBF-47833D630EAB}" dt="2018-10-31T20:31:05.142" v="8"/>
          <ac:spMkLst>
            <pc:docMk/>
            <pc:sldMk cId="1751257309" sldId="272"/>
            <ac:spMk id="2" creationId="{0BE61ABA-0734-4071-8A02-51468041DBF4}"/>
          </ac:spMkLst>
        </pc:spChg>
        <pc:spChg chg="mod">
          <ac:chgData name="Scheidegger Rebecca" userId="S::scher4@bfh.ch::ca53a231-b847-4a6f-b2ba-9a5239419411" providerId="AD" clId="Web-{64FC458A-C5AD-455A-8BBF-47833D630EAB}" dt="2018-10-31T20:24:59.895" v="6" actId="20577"/>
          <ac:spMkLst>
            <pc:docMk/>
            <pc:sldMk cId="1751257309" sldId="272"/>
            <ac:spMk id="3" creationId="{BF27ACB6-A508-4162-9922-426905EF405C}"/>
          </ac:spMkLst>
        </pc:spChg>
      </pc:sldChg>
    </pc:docChg>
  </pc:docChgLst>
  <pc:docChgLst>
    <pc:chgData name="Scheidegger Rebecca" userId="S::scher4@bfh.ch::ca53a231-b847-4a6f-b2ba-9a5239419411" providerId="AD" clId="Web-{9FF0EC5D-5706-4641-BA19-D58E8237E583}"/>
    <pc:docChg chg="modSld">
      <pc:chgData name="Scheidegger Rebecca" userId="S::scher4@bfh.ch::ca53a231-b847-4a6f-b2ba-9a5239419411" providerId="AD" clId="Web-{9FF0EC5D-5706-4641-BA19-D58E8237E583}" dt="2018-10-31T21:02:08.725" v="76"/>
      <pc:docMkLst>
        <pc:docMk/>
      </pc:docMkLst>
      <pc:sldChg chg="delSp modSp addAnim delAnim modAnim">
        <pc:chgData name="Scheidegger Rebecca" userId="S::scher4@bfh.ch::ca53a231-b847-4a6f-b2ba-9a5239419411" providerId="AD" clId="Web-{9FF0EC5D-5706-4641-BA19-D58E8237E583}" dt="2018-10-31T21:02:08.725" v="76"/>
        <pc:sldMkLst>
          <pc:docMk/>
          <pc:sldMk cId="1751257309" sldId="272"/>
        </pc:sldMkLst>
        <pc:spChg chg="mod">
          <ac:chgData name="Scheidegger Rebecca" userId="S::scher4@bfh.ch::ca53a231-b847-4a6f-b2ba-9a5239419411" providerId="AD" clId="Web-{9FF0EC5D-5706-4641-BA19-D58E8237E583}" dt="2018-10-31T20:51:51.663" v="41" actId="14100"/>
          <ac:spMkLst>
            <pc:docMk/>
            <pc:sldMk cId="1751257309" sldId="272"/>
            <ac:spMk id="3" creationId="{BF27ACB6-A508-4162-9922-426905EF405C}"/>
          </ac:spMkLst>
        </pc:spChg>
        <pc:spChg chg="mod">
          <ac:chgData name="Scheidegger Rebecca" userId="S::scher4@bfh.ch::ca53a231-b847-4a6f-b2ba-9a5239419411" providerId="AD" clId="Web-{9FF0EC5D-5706-4641-BA19-D58E8237E583}" dt="2018-10-31T20:49:24.719" v="27" actId="1076"/>
          <ac:spMkLst>
            <pc:docMk/>
            <pc:sldMk cId="1751257309" sldId="272"/>
            <ac:spMk id="8" creationId="{2F9BFA7F-712D-4766-BAA0-6DC80277B2D7}"/>
          </ac:spMkLst>
        </pc:spChg>
        <pc:spChg chg="del mod">
          <ac:chgData name="Scheidegger Rebecca" userId="S::scher4@bfh.ch::ca53a231-b847-4a6f-b2ba-9a5239419411" providerId="AD" clId="Web-{9FF0EC5D-5706-4641-BA19-D58E8237E583}" dt="2018-10-31T21:02:08.725" v="76"/>
          <ac:spMkLst>
            <pc:docMk/>
            <pc:sldMk cId="1751257309" sldId="272"/>
            <ac:spMk id="9" creationId="{2EEE13E1-0EE3-49A1-93F8-3302E6646403}"/>
          </ac:spMkLst>
        </pc:spChg>
        <pc:spChg chg="mod">
          <ac:chgData name="Scheidegger Rebecca" userId="S::scher4@bfh.ch::ca53a231-b847-4a6f-b2ba-9a5239419411" providerId="AD" clId="Web-{9FF0EC5D-5706-4641-BA19-D58E8237E583}" dt="2018-10-31T20:49:15.140" v="25" actId="1076"/>
          <ac:spMkLst>
            <pc:docMk/>
            <pc:sldMk cId="1751257309" sldId="272"/>
            <ac:spMk id="10" creationId="{87689D06-7926-42D5-A655-16484E37A97B}"/>
          </ac:spMkLst>
        </pc:spChg>
        <pc:picChg chg="mod">
          <ac:chgData name="Scheidegger Rebecca" userId="S::scher4@bfh.ch::ca53a231-b847-4a6f-b2ba-9a5239419411" providerId="AD" clId="Web-{9FF0EC5D-5706-4641-BA19-D58E8237E583}" dt="2018-10-31T20:51:18.208" v="35" actId="1076"/>
          <ac:picMkLst>
            <pc:docMk/>
            <pc:sldMk cId="1751257309" sldId="272"/>
            <ac:picMk id="7" creationId="{6D657C2C-FABA-4010-B193-CBDE137CCE6D}"/>
          </ac:picMkLst>
        </pc:picChg>
      </pc:sldChg>
      <pc:sldChg chg="delSp modSp addAnim modAnim">
        <pc:chgData name="Scheidegger Rebecca" userId="S::scher4@bfh.ch::ca53a231-b847-4a6f-b2ba-9a5239419411" providerId="AD" clId="Web-{9FF0EC5D-5706-4641-BA19-D58E8237E583}" dt="2018-10-31T20:53:38.357" v="59"/>
        <pc:sldMkLst>
          <pc:docMk/>
          <pc:sldMk cId="96002311" sldId="273"/>
        </pc:sldMkLst>
        <pc:spChg chg="mod">
          <ac:chgData name="Scheidegger Rebecca" userId="S::scher4@bfh.ch::ca53a231-b847-4a6f-b2ba-9a5239419411" providerId="AD" clId="Web-{9FF0EC5D-5706-4641-BA19-D58E8237E583}" dt="2018-10-31T20:52:58.121" v="49" actId="1076"/>
          <ac:spMkLst>
            <pc:docMk/>
            <pc:sldMk cId="96002311" sldId="273"/>
            <ac:spMk id="10" creationId="{A1066A46-DC86-4D2E-AE6C-122A9213814C}"/>
          </ac:spMkLst>
        </pc:spChg>
        <pc:spChg chg="del">
          <ac:chgData name="Scheidegger Rebecca" userId="S::scher4@bfh.ch::ca53a231-b847-4a6f-b2ba-9a5239419411" providerId="AD" clId="Web-{9FF0EC5D-5706-4641-BA19-D58E8237E583}" dt="2018-10-31T20:52:52.775" v="48"/>
          <ac:spMkLst>
            <pc:docMk/>
            <pc:sldMk cId="96002311" sldId="273"/>
            <ac:spMk id="12" creationId="{5DB31A41-6428-4345-A89D-AF532BEFB9E6}"/>
          </ac:spMkLst>
        </pc:spChg>
        <pc:spChg chg="mod">
          <ac:chgData name="Scheidegger Rebecca" userId="S::scher4@bfh.ch::ca53a231-b847-4a6f-b2ba-9a5239419411" providerId="AD" clId="Web-{9FF0EC5D-5706-4641-BA19-D58E8237E583}" dt="2018-10-31T20:53:00.384" v="50" actId="1076"/>
          <ac:spMkLst>
            <pc:docMk/>
            <pc:sldMk cId="96002311" sldId="273"/>
            <ac:spMk id="13" creationId="{19153099-3AE8-4588-A7A1-8F552E635A85}"/>
          </ac:spMkLst>
        </pc:spChg>
        <pc:spChg chg="mod">
          <ac:chgData name="Scheidegger Rebecca" userId="S::scher4@bfh.ch::ca53a231-b847-4a6f-b2ba-9a5239419411" providerId="AD" clId="Web-{9FF0EC5D-5706-4641-BA19-D58E8237E583}" dt="2018-10-31T20:53:27.638" v="55" actId="1076"/>
          <ac:spMkLst>
            <pc:docMk/>
            <pc:sldMk cId="96002311" sldId="273"/>
            <ac:spMk id="14" creationId="{22568516-5ABD-407C-A8AB-A4C170D052ED}"/>
          </ac:spMkLst>
        </pc:spChg>
      </pc:sldChg>
      <pc:sldChg chg="modSp addAnim modAnim">
        <pc:chgData name="Scheidegger Rebecca" userId="S::scher4@bfh.ch::ca53a231-b847-4a6f-b2ba-9a5239419411" providerId="AD" clId="Web-{9FF0EC5D-5706-4641-BA19-D58E8237E583}" dt="2018-10-31T20:54:14.906" v="69"/>
        <pc:sldMkLst>
          <pc:docMk/>
          <pc:sldMk cId="1894611790" sldId="274"/>
        </pc:sldMkLst>
        <pc:spChg chg="mod">
          <ac:chgData name="Scheidegger Rebecca" userId="S::scher4@bfh.ch::ca53a231-b847-4a6f-b2ba-9a5239419411" providerId="AD" clId="Web-{9FF0EC5D-5706-4641-BA19-D58E8237E583}" dt="2018-10-31T20:53:51.342" v="60" actId="1076"/>
          <ac:spMkLst>
            <pc:docMk/>
            <pc:sldMk cId="1894611790" sldId="274"/>
            <ac:spMk id="2" creationId="{FBF7DB58-3071-4868-8E42-0E6D89B2B111}"/>
          </ac:spMkLst>
        </pc:spChg>
        <pc:spChg chg="mod">
          <ac:chgData name="Scheidegger Rebecca" userId="S::scher4@bfh.ch::ca53a231-b847-4a6f-b2ba-9a5239419411" providerId="AD" clId="Web-{9FF0EC5D-5706-4641-BA19-D58E8237E583}" dt="2018-10-31T20:54:02.437" v="62" actId="1076"/>
          <ac:spMkLst>
            <pc:docMk/>
            <pc:sldMk cId="1894611790" sldId="274"/>
            <ac:spMk id="8" creationId="{F63D9F82-7DA8-4A75-99BF-89665F71C43E}"/>
          </ac:spMkLst>
        </pc:spChg>
        <pc:spChg chg="mod">
          <ac:chgData name="Scheidegger Rebecca" userId="S::scher4@bfh.ch::ca53a231-b847-4a6f-b2ba-9a5239419411" providerId="AD" clId="Web-{9FF0EC5D-5706-4641-BA19-D58E8237E583}" dt="2018-10-31T20:54:06.109" v="63" actId="1076"/>
          <ac:spMkLst>
            <pc:docMk/>
            <pc:sldMk cId="1894611790" sldId="274"/>
            <ac:spMk id="9" creationId="{6C5D9402-E224-474D-AE52-D9DAC689B6E2}"/>
          </ac:spMkLst>
        </pc:spChg>
      </pc:sldChg>
      <pc:sldChg chg="modSp addAnim modAnim">
        <pc:chgData name="Scheidegger Rebecca" userId="S::scher4@bfh.ch::ca53a231-b847-4a6f-b2ba-9a5239419411" providerId="AD" clId="Web-{9FF0EC5D-5706-4641-BA19-D58E8237E583}" dt="2018-10-31T20:54:38.799" v="75"/>
        <pc:sldMkLst>
          <pc:docMk/>
          <pc:sldMk cId="2100176368" sldId="275"/>
        </pc:sldMkLst>
        <pc:spChg chg="mod">
          <ac:chgData name="Scheidegger Rebecca" userId="S::scher4@bfh.ch::ca53a231-b847-4a6f-b2ba-9a5239419411" providerId="AD" clId="Web-{9FF0EC5D-5706-4641-BA19-D58E8237E583}" dt="2018-10-31T20:54:24.516" v="70" actId="1076"/>
          <ac:spMkLst>
            <pc:docMk/>
            <pc:sldMk cId="2100176368" sldId="275"/>
            <ac:spMk id="2" creationId="{9467C418-1FC4-4802-AA32-25787C1A1DA7}"/>
          </ac:spMkLst>
        </pc:spChg>
        <pc:spChg chg="mod">
          <ac:chgData name="Scheidegger Rebecca" userId="S::scher4@bfh.ch::ca53a231-b847-4a6f-b2ba-9a5239419411" providerId="AD" clId="Web-{9FF0EC5D-5706-4641-BA19-D58E8237E583}" dt="2018-10-31T20:54:30.969" v="71" actId="1076"/>
          <ac:spMkLst>
            <pc:docMk/>
            <pc:sldMk cId="2100176368" sldId="275"/>
            <ac:spMk id="8" creationId="{E74516D5-DD11-401B-B364-C20EEF7D553D}"/>
          </ac:spMkLst>
        </pc:spChg>
      </pc:sldChg>
      <pc:sldChg chg="modSp">
        <pc:chgData name="Scheidegger Rebecca" userId="S::scher4@bfh.ch::ca53a231-b847-4a6f-b2ba-9a5239419411" providerId="AD" clId="Web-{9FF0EC5D-5706-4641-BA19-D58E8237E583}" dt="2018-10-31T20:36:58.275" v="5" actId="20577"/>
        <pc:sldMkLst>
          <pc:docMk/>
          <pc:sldMk cId="1020068906" sldId="291"/>
        </pc:sldMkLst>
        <pc:spChg chg="mod">
          <ac:chgData name="Scheidegger Rebecca" userId="S::scher4@bfh.ch::ca53a231-b847-4a6f-b2ba-9a5239419411" providerId="AD" clId="Web-{9FF0EC5D-5706-4641-BA19-D58E8237E583}" dt="2018-10-31T20:36:58.275" v="5" actId="20577"/>
          <ac:spMkLst>
            <pc:docMk/>
            <pc:sldMk cId="1020068906" sldId="291"/>
            <ac:spMk id="7" creationId="{C666758D-819A-476D-8171-54FA120AF277}"/>
          </ac:spMkLst>
        </pc:spChg>
      </pc:sldChg>
    </pc:docChg>
  </pc:docChgLst>
  <pc:docChgLst>
    <pc:chgData name="Magdub Fatma-Zahra" userId="bbe76027-843f-4402-aba6-f981f9d558be" providerId="ADAL" clId="{6E4B08A0-11BB-4039-8A9A-22C6779B0332}"/>
    <pc:docChg chg="delSld modSld">
      <pc:chgData name="Magdub Fatma-Zahra" userId="bbe76027-843f-4402-aba6-f981f9d558be" providerId="ADAL" clId="{6E4B08A0-11BB-4039-8A9A-22C6779B0332}" dt="2018-10-31T21:57:45.058" v="12" actId="2696"/>
      <pc:docMkLst>
        <pc:docMk/>
      </pc:docMkLst>
      <pc:sldChg chg="modSp">
        <pc:chgData name="Magdub Fatma-Zahra" userId="bbe76027-843f-4402-aba6-f981f9d558be" providerId="ADAL" clId="{6E4B08A0-11BB-4039-8A9A-22C6779B0332}" dt="2018-10-31T21:55:19.565" v="8" actId="20577"/>
        <pc:sldMkLst>
          <pc:docMk/>
          <pc:sldMk cId="0" sldId="256"/>
        </pc:sldMkLst>
        <pc:spChg chg="mod">
          <ac:chgData name="Magdub Fatma-Zahra" userId="bbe76027-843f-4402-aba6-f981f9d558be" providerId="ADAL" clId="{6E4B08A0-11BB-4039-8A9A-22C6779B0332}" dt="2018-10-31T21:55:19.565" v="8" actId="20577"/>
          <ac:spMkLst>
            <pc:docMk/>
            <pc:sldMk cId="0" sldId="256"/>
            <ac:spMk id="6148" creationId="{00000000-0000-0000-0000-000000000000}"/>
          </ac:spMkLst>
        </pc:spChg>
      </pc:sldChg>
      <pc:sldChg chg="del modTransition">
        <pc:chgData name="Magdub Fatma-Zahra" userId="bbe76027-843f-4402-aba6-f981f9d558be" providerId="ADAL" clId="{6E4B08A0-11BB-4039-8A9A-22C6779B0332}" dt="2018-10-31T21:57:45.058" v="12" actId="2696"/>
        <pc:sldMkLst>
          <pc:docMk/>
          <pc:sldMk cId="0" sldId="263"/>
        </pc:sldMkLst>
      </pc:sldChg>
      <pc:sldChg chg="del modTransition">
        <pc:chgData name="Magdub Fatma-Zahra" userId="bbe76027-843f-4402-aba6-f981f9d558be" providerId="ADAL" clId="{6E4B08A0-11BB-4039-8A9A-22C6779B0332}" dt="2018-10-31T21:57:43.354" v="11" actId="2696"/>
        <pc:sldMkLst>
          <pc:docMk/>
          <pc:sldMk cId="2347891252" sldId="266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1B8EE6B-691F-4AD8-B5C7-FB97FB32EC45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de-CH"/>
        </a:p>
      </dgm:t>
    </dgm:pt>
    <dgm:pt modelId="{8DA6B8D6-91BD-4BBE-A7B9-B4BF26AB5E50}">
      <dgm:prSet/>
      <dgm:spPr/>
      <dgm:t>
        <a:bodyPr/>
        <a:lstStyle/>
        <a:p>
          <a:r>
            <a:rPr lang="de-CH"/>
            <a:t>Projekt-</a:t>
          </a:r>
          <a:r>
            <a:rPr lang="de-CH" err="1"/>
            <a:t>Scope</a:t>
          </a:r>
          <a:endParaRPr lang="de-CH"/>
        </a:p>
      </dgm:t>
    </dgm:pt>
    <dgm:pt modelId="{058F63AF-FA18-4A53-BF5E-EDFC894ED1D1}" type="parTrans" cxnId="{5553F895-F085-414B-A619-A631801F0B7C}">
      <dgm:prSet/>
      <dgm:spPr/>
      <dgm:t>
        <a:bodyPr/>
        <a:lstStyle/>
        <a:p>
          <a:endParaRPr lang="de-CH"/>
        </a:p>
      </dgm:t>
    </dgm:pt>
    <dgm:pt modelId="{549A6F9C-AE5E-48F5-BEC2-B0EFD0F59ADB}" type="sibTrans" cxnId="{5553F895-F085-414B-A619-A631801F0B7C}">
      <dgm:prSet/>
      <dgm:spPr/>
      <dgm:t>
        <a:bodyPr/>
        <a:lstStyle/>
        <a:p>
          <a:endParaRPr lang="de-CH"/>
        </a:p>
      </dgm:t>
    </dgm:pt>
    <dgm:pt modelId="{39D47096-F3CF-47E9-ABF5-9A7BE1168F7A}">
      <dgm:prSet/>
      <dgm:spPr/>
      <dgm:t>
        <a:bodyPr/>
        <a:lstStyle/>
        <a:p>
          <a:r>
            <a:rPr lang="de-CH"/>
            <a:t>Web-App</a:t>
          </a:r>
        </a:p>
      </dgm:t>
    </dgm:pt>
    <dgm:pt modelId="{24FB08BB-91AC-4867-AB0A-7B5D92A2A244}" type="parTrans" cxnId="{10171AF8-DC95-42CD-B76D-B417645B9889}">
      <dgm:prSet/>
      <dgm:spPr/>
      <dgm:t>
        <a:bodyPr/>
        <a:lstStyle/>
        <a:p>
          <a:endParaRPr lang="de-CH"/>
        </a:p>
      </dgm:t>
    </dgm:pt>
    <dgm:pt modelId="{69A8DF06-D788-4D2E-BBB8-4C2C3866263C}" type="sibTrans" cxnId="{10171AF8-DC95-42CD-B76D-B417645B9889}">
      <dgm:prSet/>
      <dgm:spPr/>
      <dgm:t>
        <a:bodyPr/>
        <a:lstStyle/>
        <a:p>
          <a:endParaRPr lang="de-CH"/>
        </a:p>
      </dgm:t>
    </dgm:pt>
    <dgm:pt modelId="{FE17E4E3-452B-42A2-959E-88A46CFFD152}">
      <dgm:prSet/>
      <dgm:spPr/>
      <dgm:t>
        <a:bodyPr/>
        <a:lstStyle/>
        <a:p>
          <a:r>
            <a:rPr lang="de-CH"/>
            <a:t>Modul für KIS/PMS</a:t>
          </a:r>
        </a:p>
      </dgm:t>
    </dgm:pt>
    <dgm:pt modelId="{3C8BC503-B899-4F00-92E6-336FB3F6E030}" type="parTrans" cxnId="{0B7FD6A6-AFBB-4A46-9B92-065ED6442A5A}">
      <dgm:prSet/>
      <dgm:spPr/>
      <dgm:t>
        <a:bodyPr/>
        <a:lstStyle/>
        <a:p>
          <a:endParaRPr lang="de-CH"/>
        </a:p>
      </dgm:t>
    </dgm:pt>
    <dgm:pt modelId="{C57A5741-1763-43E4-BF3C-4005CA42C621}" type="sibTrans" cxnId="{0B7FD6A6-AFBB-4A46-9B92-065ED6442A5A}">
      <dgm:prSet/>
      <dgm:spPr/>
      <dgm:t>
        <a:bodyPr/>
        <a:lstStyle/>
        <a:p>
          <a:endParaRPr lang="de-CH"/>
        </a:p>
      </dgm:t>
    </dgm:pt>
    <dgm:pt modelId="{E196B5E0-9DED-4133-B93B-CAEC49E068AE}">
      <dgm:prSet/>
      <dgm:spPr/>
      <dgm:t>
        <a:bodyPr/>
        <a:lstStyle/>
        <a:p>
          <a:r>
            <a:rPr lang="de-CH"/>
            <a:t>Fokus auf depressive Patienten</a:t>
          </a:r>
        </a:p>
      </dgm:t>
    </dgm:pt>
    <dgm:pt modelId="{8A61FF9F-42CA-41D7-9C9D-EDC7C2DE68C6}" type="parTrans" cxnId="{0B1CDDD8-E0D0-464D-93B5-B5D77551E920}">
      <dgm:prSet/>
      <dgm:spPr/>
      <dgm:t>
        <a:bodyPr/>
        <a:lstStyle/>
        <a:p>
          <a:endParaRPr lang="de-CH"/>
        </a:p>
      </dgm:t>
    </dgm:pt>
    <dgm:pt modelId="{CE485BE1-8FEF-4BFA-8769-E764372740BC}" type="sibTrans" cxnId="{0B1CDDD8-E0D0-464D-93B5-B5D77551E920}">
      <dgm:prSet/>
      <dgm:spPr/>
      <dgm:t>
        <a:bodyPr/>
        <a:lstStyle/>
        <a:p>
          <a:endParaRPr lang="de-CH"/>
        </a:p>
      </dgm:t>
    </dgm:pt>
    <dgm:pt modelId="{A5237C92-B878-41CB-9D2D-8E05C6D19A07}">
      <dgm:prSet/>
      <dgm:spPr/>
      <dgm:t>
        <a:bodyPr/>
        <a:lstStyle/>
        <a:p>
          <a:r>
            <a:rPr lang="de-CH"/>
            <a:t>Out of Scope</a:t>
          </a:r>
        </a:p>
      </dgm:t>
    </dgm:pt>
    <dgm:pt modelId="{52884A40-F06B-45B4-B65A-BB4494EBF855}" type="parTrans" cxnId="{A1866E9A-675B-444C-8C64-5D31A4783565}">
      <dgm:prSet/>
      <dgm:spPr/>
      <dgm:t>
        <a:bodyPr/>
        <a:lstStyle/>
        <a:p>
          <a:endParaRPr lang="de-CH"/>
        </a:p>
      </dgm:t>
    </dgm:pt>
    <dgm:pt modelId="{B21E251D-C58C-41C6-9382-0005595AC9F9}" type="sibTrans" cxnId="{A1866E9A-675B-444C-8C64-5D31A4783565}">
      <dgm:prSet/>
      <dgm:spPr/>
      <dgm:t>
        <a:bodyPr/>
        <a:lstStyle/>
        <a:p>
          <a:endParaRPr lang="de-CH"/>
        </a:p>
      </dgm:t>
    </dgm:pt>
    <dgm:pt modelId="{CC849C25-BC81-425D-9DF0-87F061C90C9E}">
      <dgm:prSet/>
      <dgm:spPr/>
      <dgm:t>
        <a:bodyPr/>
        <a:lstStyle/>
        <a:p>
          <a:r>
            <a:rPr lang="de-CH"/>
            <a:t>Stammdaten</a:t>
          </a:r>
        </a:p>
      </dgm:t>
    </dgm:pt>
    <dgm:pt modelId="{41877F43-A42D-481A-A2F8-0B1027CE2B87}" type="parTrans" cxnId="{05619504-5A6E-4FFA-BA97-0C4A9EFFD79B}">
      <dgm:prSet/>
      <dgm:spPr/>
      <dgm:t>
        <a:bodyPr/>
        <a:lstStyle/>
        <a:p>
          <a:endParaRPr lang="de-CH"/>
        </a:p>
      </dgm:t>
    </dgm:pt>
    <dgm:pt modelId="{DB164061-F2F2-4E39-ADC5-27BB94520D82}" type="sibTrans" cxnId="{05619504-5A6E-4FFA-BA97-0C4A9EFFD79B}">
      <dgm:prSet/>
      <dgm:spPr/>
      <dgm:t>
        <a:bodyPr/>
        <a:lstStyle/>
        <a:p>
          <a:endParaRPr lang="de-CH"/>
        </a:p>
      </dgm:t>
    </dgm:pt>
    <dgm:pt modelId="{7CD60BA5-C4FB-4878-B3ED-6205B902093C}">
      <dgm:prSet/>
      <dgm:spPr/>
      <dgm:t>
        <a:bodyPr/>
        <a:lstStyle/>
        <a:p>
          <a:r>
            <a:rPr lang="de-CH"/>
            <a:t>Klinische Daten</a:t>
          </a:r>
        </a:p>
      </dgm:t>
    </dgm:pt>
    <dgm:pt modelId="{FBB37DE0-4B5A-4CBE-A5BE-AD29A726E6D8}" type="parTrans" cxnId="{4C4D8B6E-7502-4FAB-BB02-5C9BA2A43EA7}">
      <dgm:prSet/>
      <dgm:spPr/>
      <dgm:t>
        <a:bodyPr/>
        <a:lstStyle/>
        <a:p>
          <a:endParaRPr lang="de-CH"/>
        </a:p>
      </dgm:t>
    </dgm:pt>
    <dgm:pt modelId="{CE969E1D-13D8-4180-B37C-5348B0809D38}" type="sibTrans" cxnId="{4C4D8B6E-7502-4FAB-BB02-5C9BA2A43EA7}">
      <dgm:prSet/>
      <dgm:spPr/>
      <dgm:t>
        <a:bodyPr/>
        <a:lstStyle/>
        <a:p>
          <a:endParaRPr lang="de-CH"/>
        </a:p>
      </dgm:t>
    </dgm:pt>
    <dgm:pt modelId="{A907F6FE-6CA3-4C2E-982B-C147C0450967}">
      <dgm:prSet/>
      <dgm:spPr/>
      <dgm:t>
        <a:bodyPr/>
        <a:lstStyle/>
        <a:p>
          <a:r>
            <a:rPr lang="de-CH"/>
            <a:t>Implementierung Schnittstellen</a:t>
          </a:r>
        </a:p>
      </dgm:t>
    </dgm:pt>
    <dgm:pt modelId="{8CBF6EF8-37D2-4523-96E6-F040D490C2C1}" type="parTrans" cxnId="{11701019-00DE-4CA4-89AB-CECDB77FF1FB}">
      <dgm:prSet/>
      <dgm:spPr/>
      <dgm:t>
        <a:bodyPr/>
        <a:lstStyle/>
        <a:p>
          <a:endParaRPr lang="de-CH"/>
        </a:p>
      </dgm:t>
    </dgm:pt>
    <dgm:pt modelId="{89DB911B-D835-47DB-99A9-7B45491109F8}" type="sibTrans" cxnId="{11701019-00DE-4CA4-89AB-CECDB77FF1FB}">
      <dgm:prSet/>
      <dgm:spPr/>
      <dgm:t>
        <a:bodyPr/>
        <a:lstStyle/>
        <a:p>
          <a:endParaRPr lang="de-CH"/>
        </a:p>
      </dgm:t>
    </dgm:pt>
    <dgm:pt modelId="{BC7CACCF-7F72-4AAA-A065-3210F1DE80FD}" type="pres">
      <dgm:prSet presAssocID="{D1B8EE6B-691F-4AD8-B5C7-FB97FB32EC45}" presName="linear" presStyleCnt="0">
        <dgm:presLayoutVars>
          <dgm:animLvl val="lvl"/>
          <dgm:resizeHandles val="exact"/>
        </dgm:presLayoutVars>
      </dgm:prSet>
      <dgm:spPr/>
    </dgm:pt>
    <dgm:pt modelId="{4D852F88-A6E8-4F3B-BFA2-C7A581B15AFC}" type="pres">
      <dgm:prSet presAssocID="{8DA6B8D6-91BD-4BBE-A7B9-B4BF26AB5E50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B17786D6-B14F-489B-B9E0-A56D61261345}" type="pres">
      <dgm:prSet presAssocID="{8DA6B8D6-91BD-4BBE-A7B9-B4BF26AB5E50}" presName="childText" presStyleLbl="revTx" presStyleIdx="0" presStyleCnt="2">
        <dgm:presLayoutVars>
          <dgm:bulletEnabled val="1"/>
        </dgm:presLayoutVars>
      </dgm:prSet>
      <dgm:spPr/>
    </dgm:pt>
    <dgm:pt modelId="{E231D7B3-4912-4B05-92AE-90D1FBE0FE85}" type="pres">
      <dgm:prSet presAssocID="{A5237C92-B878-41CB-9D2D-8E05C6D19A07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A1C89709-AB2A-4920-BE57-650AD471D927}" type="pres">
      <dgm:prSet presAssocID="{A5237C92-B878-41CB-9D2D-8E05C6D19A07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05619504-5A6E-4FFA-BA97-0C4A9EFFD79B}" srcId="{A5237C92-B878-41CB-9D2D-8E05C6D19A07}" destId="{CC849C25-BC81-425D-9DF0-87F061C90C9E}" srcOrd="0" destOrd="0" parTransId="{41877F43-A42D-481A-A2F8-0B1027CE2B87}" sibTransId="{DB164061-F2F2-4E39-ADC5-27BB94520D82}"/>
    <dgm:cxn modelId="{BCEF0709-1AA5-4458-A344-1B803F03FEA3}" type="presOf" srcId="{D1B8EE6B-691F-4AD8-B5C7-FB97FB32EC45}" destId="{BC7CACCF-7F72-4AAA-A065-3210F1DE80FD}" srcOrd="0" destOrd="0" presId="urn:microsoft.com/office/officeart/2005/8/layout/vList2"/>
    <dgm:cxn modelId="{11701019-00DE-4CA4-89AB-CECDB77FF1FB}" srcId="{A5237C92-B878-41CB-9D2D-8E05C6D19A07}" destId="{A907F6FE-6CA3-4C2E-982B-C147C0450967}" srcOrd="2" destOrd="0" parTransId="{8CBF6EF8-37D2-4523-96E6-F040D490C2C1}" sibTransId="{89DB911B-D835-47DB-99A9-7B45491109F8}"/>
    <dgm:cxn modelId="{1C8C551D-69A5-435E-968E-9FC36EA0DCAA}" type="presOf" srcId="{7CD60BA5-C4FB-4878-B3ED-6205B902093C}" destId="{A1C89709-AB2A-4920-BE57-650AD471D927}" srcOrd="0" destOrd="1" presId="urn:microsoft.com/office/officeart/2005/8/layout/vList2"/>
    <dgm:cxn modelId="{52BB6F5E-2DAB-48D4-817F-7FAD6EA61DD8}" type="presOf" srcId="{A5237C92-B878-41CB-9D2D-8E05C6D19A07}" destId="{E231D7B3-4912-4B05-92AE-90D1FBE0FE85}" srcOrd="0" destOrd="0" presId="urn:microsoft.com/office/officeart/2005/8/layout/vList2"/>
    <dgm:cxn modelId="{4C4D8B6E-7502-4FAB-BB02-5C9BA2A43EA7}" srcId="{A5237C92-B878-41CB-9D2D-8E05C6D19A07}" destId="{7CD60BA5-C4FB-4878-B3ED-6205B902093C}" srcOrd="1" destOrd="0" parTransId="{FBB37DE0-4B5A-4CBE-A5BE-AD29A726E6D8}" sibTransId="{CE969E1D-13D8-4180-B37C-5348B0809D38}"/>
    <dgm:cxn modelId="{5553F895-F085-414B-A619-A631801F0B7C}" srcId="{D1B8EE6B-691F-4AD8-B5C7-FB97FB32EC45}" destId="{8DA6B8D6-91BD-4BBE-A7B9-B4BF26AB5E50}" srcOrd="0" destOrd="0" parTransId="{058F63AF-FA18-4A53-BF5E-EDFC894ED1D1}" sibTransId="{549A6F9C-AE5E-48F5-BEC2-B0EFD0F59ADB}"/>
    <dgm:cxn modelId="{A1866E9A-675B-444C-8C64-5D31A4783565}" srcId="{D1B8EE6B-691F-4AD8-B5C7-FB97FB32EC45}" destId="{A5237C92-B878-41CB-9D2D-8E05C6D19A07}" srcOrd="1" destOrd="0" parTransId="{52884A40-F06B-45B4-B65A-BB4494EBF855}" sibTransId="{B21E251D-C58C-41C6-9382-0005595AC9F9}"/>
    <dgm:cxn modelId="{E83260A6-B5E9-499F-9178-87A5D2A6D1E6}" type="presOf" srcId="{CC849C25-BC81-425D-9DF0-87F061C90C9E}" destId="{A1C89709-AB2A-4920-BE57-650AD471D927}" srcOrd="0" destOrd="0" presId="urn:microsoft.com/office/officeart/2005/8/layout/vList2"/>
    <dgm:cxn modelId="{0B7FD6A6-AFBB-4A46-9B92-065ED6442A5A}" srcId="{8DA6B8D6-91BD-4BBE-A7B9-B4BF26AB5E50}" destId="{FE17E4E3-452B-42A2-959E-88A46CFFD152}" srcOrd="1" destOrd="0" parTransId="{3C8BC503-B899-4F00-92E6-336FB3F6E030}" sibTransId="{C57A5741-1763-43E4-BF3C-4005CA42C621}"/>
    <dgm:cxn modelId="{C62477AD-3EC2-463A-B914-CE79EC897B3F}" type="presOf" srcId="{8DA6B8D6-91BD-4BBE-A7B9-B4BF26AB5E50}" destId="{4D852F88-A6E8-4F3B-BFA2-C7A581B15AFC}" srcOrd="0" destOrd="0" presId="urn:microsoft.com/office/officeart/2005/8/layout/vList2"/>
    <dgm:cxn modelId="{BE3502CE-EADD-44D5-82F2-AA786BEF074A}" type="presOf" srcId="{A907F6FE-6CA3-4C2E-982B-C147C0450967}" destId="{A1C89709-AB2A-4920-BE57-650AD471D927}" srcOrd="0" destOrd="2" presId="urn:microsoft.com/office/officeart/2005/8/layout/vList2"/>
    <dgm:cxn modelId="{A6AA31D0-6ECE-4559-8A74-3E1FA25EDB28}" type="presOf" srcId="{FE17E4E3-452B-42A2-959E-88A46CFFD152}" destId="{B17786D6-B14F-489B-B9E0-A56D61261345}" srcOrd="0" destOrd="1" presId="urn:microsoft.com/office/officeart/2005/8/layout/vList2"/>
    <dgm:cxn modelId="{7AAB0BD1-0536-493F-8D9C-6B1A55311E86}" type="presOf" srcId="{E196B5E0-9DED-4133-B93B-CAEC49E068AE}" destId="{B17786D6-B14F-489B-B9E0-A56D61261345}" srcOrd="0" destOrd="2" presId="urn:microsoft.com/office/officeart/2005/8/layout/vList2"/>
    <dgm:cxn modelId="{05C2DAD5-E5C5-431B-B030-900172FC6AC5}" type="presOf" srcId="{39D47096-F3CF-47E9-ABF5-9A7BE1168F7A}" destId="{B17786D6-B14F-489B-B9E0-A56D61261345}" srcOrd="0" destOrd="0" presId="urn:microsoft.com/office/officeart/2005/8/layout/vList2"/>
    <dgm:cxn modelId="{0B1CDDD8-E0D0-464D-93B5-B5D77551E920}" srcId="{8DA6B8D6-91BD-4BBE-A7B9-B4BF26AB5E50}" destId="{E196B5E0-9DED-4133-B93B-CAEC49E068AE}" srcOrd="2" destOrd="0" parTransId="{8A61FF9F-42CA-41D7-9C9D-EDC7C2DE68C6}" sibTransId="{CE485BE1-8FEF-4BFA-8769-E764372740BC}"/>
    <dgm:cxn modelId="{10171AF8-DC95-42CD-B76D-B417645B9889}" srcId="{8DA6B8D6-91BD-4BBE-A7B9-B4BF26AB5E50}" destId="{39D47096-F3CF-47E9-ABF5-9A7BE1168F7A}" srcOrd="0" destOrd="0" parTransId="{24FB08BB-91AC-4867-AB0A-7B5D92A2A244}" sibTransId="{69A8DF06-D788-4D2E-BBB8-4C2C3866263C}"/>
    <dgm:cxn modelId="{2B0B8237-9B51-41FC-BB85-2356E1EB0213}" type="presParOf" srcId="{BC7CACCF-7F72-4AAA-A065-3210F1DE80FD}" destId="{4D852F88-A6E8-4F3B-BFA2-C7A581B15AFC}" srcOrd="0" destOrd="0" presId="urn:microsoft.com/office/officeart/2005/8/layout/vList2"/>
    <dgm:cxn modelId="{E407894D-BC74-49D4-8B6F-E0F4DAAA6FA8}" type="presParOf" srcId="{BC7CACCF-7F72-4AAA-A065-3210F1DE80FD}" destId="{B17786D6-B14F-489B-B9E0-A56D61261345}" srcOrd="1" destOrd="0" presId="urn:microsoft.com/office/officeart/2005/8/layout/vList2"/>
    <dgm:cxn modelId="{9DEF7BD1-0532-4F29-BA3E-EA336387F65D}" type="presParOf" srcId="{BC7CACCF-7F72-4AAA-A065-3210F1DE80FD}" destId="{E231D7B3-4912-4B05-92AE-90D1FBE0FE85}" srcOrd="2" destOrd="0" presId="urn:microsoft.com/office/officeart/2005/8/layout/vList2"/>
    <dgm:cxn modelId="{9821FFF3-0936-4BFE-ACBB-0FC31485CE48}" type="presParOf" srcId="{BC7CACCF-7F72-4AAA-A065-3210F1DE80FD}" destId="{A1C89709-AB2A-4920-BE57-650AD471D927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852F88-A6E8-4F3B-BFA2-C7A581B15AFC}">
      <dsp:nvSpPr>
        <dsp:cNvPr id="0" name=""/>
        <dsp:cNvSpPr/>
      </dsp:nvSpPr>
      <dsp:spPr>
        <a:xfrm>
          <a:off x="0" y="13049"/>
          <a:ext cx="11249025" cy="88744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3700" kern="1200"/>
            <a:t>Projekt-</a:t>
          </a:r>
          <a:r>
            <a:rPr lang="de-CH" sz="3700" kern="1200" err="1"/>
            <a:t>Scope</a:t>
          </a:r>
          <a:endParaRPr lang="de-CH" sz="3700" kern="1200"/>
        </a:p>
      </dsp:txBody>
      <dsp:txXfrm>
        <a:off x="43321" y="56370"/>
        <a:ext cx="11162383" cy="800803"/>
      </dsp:txXfrm>
    </dsp:sp>
    <dsp:sp modelId="{B17786D6-B14F-489B-B9E0-A56D61261345}">
      <dsp:nvSpPr>
        <dsp:cNvPr id="0" name=""/>
        <dsp:cNvSpPr/>
      </dsp:nvSpPr>
      <dsp:spPr>
        <a:xfrm>
          <a:off x="0" y="900495"/>
          <a:ext cx="11249025" cy="14935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7157" tIns="46990" rIns="263144" bIns="46990" numCol="1" spcCol="1270" anchor="t" anchorCtr="0">
          <a:noAutofit/>
        </a:bodyPr>
        <a:lstStyle/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CH" sz="2900" kern="1200"/>
            <a:t>Web-App</a:t>
          </a:r>
        </a:p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CH" sz="2900" kern="1200"/>
            <a:t>Modul für KIS/PMS</a:t>
          </a:r>
        </a:p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CH" sz="2900" kern="1200"/>
            <a:t>Fokus auf depressive Patienten</a:t>
          </a:r>
        </a:p>
      </dsp:txBody>
      <dsp:txXfrm>
        <a:off x="0" y="900495"/>
        <a:ext cx="11249025" cy="1493505"/>
      </dsp:txXfrm>
    </dsp:sp>
    <dsp:sp modelId="{E231D7B3-4912-4B05-92AE-90D1FBE0FE85}">
      <dsp:nvSpPr>
        <dsp:cNvPr id="0" name=""/>
        <dsp:cNvSpPr/>
      </dsp:nvSpPr>
      <dsp:spPr>
        <a:xfrm>
          <a:off x="0" y="2394000"/>
          <a:ext cx="11249025" cy="88744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3700" kern="1200"/>
            <a:t>Out of Scope</a:t>
          </a:r>
        </a:p>
      </dsp:txBody>
      <dsp:txXfrm>
        <a:off x="43321" y="2437321"/>
        <a:ext cx="11162383" cy="800803"/>
      </dsp:txXfrm>
    </dsp:sp>
    <dsp:sp modelId="{A1C89709-AB2A-4920-BE57-650AD471D927}">
      <dsp:nvSpPr>
        <dsp:cNvPr id="0" name=""/>
        <dsp:cNvSpPr/>
      </dsp:nvSpPr>
      <dsp:spPr>
        <a:xfrm>
          <a:off x="0" y="3281445"/>
          <a:ext cx="11249025" cy="14935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7157" tIns="46990" rIns="263144" bIns="46990" numCol="1" spcCol="1270" anchor="t" anchorCtr="0">
          <a:noAutofit/>
        </a:bodyPr>
        <a:lstStyle/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CH" sz="2900" kern="1200"/>
            <a:t>Stammdaten</a:t>
          </a:r>
        </a:p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CH" sz="2900" kern="1200"/>
            <a:t>Klinische Daten</a:t>
          </a:r>
        </a:p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CH" sz="2900" kern="1200"/>
            <a:t>Implementierung Schnittstellen</a:t>
          </a:r>
        </a:p>
      </dsp:txBody>
      <dsp:txXfrm>
        <a:off x="0" y="3281445"/>
        <a:ext cx="11249025" cy="149350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smtClean="0"/>
            </a:lvl1pPr>
          </a:lstStyle>
          <a:p>
            <a:pPr>
              <a:defRPr/>
            </a:pPr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smtClean="0"/>
            </a:lvl1pPr>
          </a:lstStyle>
          <a:p>
            <a:pPr>
              <a:defRPr/>
            </a:pPr>
            <a:fld id="{231E88E2-1E29-469C-B6A0-762B49A9F0A0}" type="datetimeFigureOut">
              <a:rPr lang="de-CH"/>
              <a:pPr>
                <a:defRPr/>
              </a:pPr>
              <a:t>01.11.2018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03188" y="739775"/>
            <a:ext cx="6591300" cy="37036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de-CH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450" y="4689475"/>
            <a:ext cx="5438775" cy="444341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CH" noProof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377363"/>
            <a:ext cx="2946400" cy="4937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smtClean="0"/>
            </a:lvl1pPr>
          </a:lstStyle>
          <a:p>
            <a:pPr>
              <a:defRPr/>
            </a:pPr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49688" y="9377363"/>
            <a:ext cx="2946400" cy="4937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smtClean="0"/>
            </a:lvl1pPr>
          </a:lstStyle>
          <a:p>
            <a:pPr>
              <a:defRPr/>
            </a:pPr>
            <a:fld id="{EE3A4D74-8AB3-4782-8193-8B0B8D7F57EA}" type="slidenum">
              <a:rPr lang="de-CH"/>
              <a:pPr>
                <a:defRPr/>
              </a:pPr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5018921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/>
              <a:t>Fatima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E3A4D74-8AB3-4782-8193-8B0B8D7F57EA}" type="slidenum">
              <a:rPr lang="de-CH" smtClean="0"/>
              <a:pPr>
                <a:defRPr/>
              </a:pPr>
              <a:t>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458105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/>
              <a:t>Fatima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E3A4D74-8AB3-4782-8193-8B0B8D7F57EA}" type="slidenum">
              <a:rPr lang="de-CH" smtClean="0"/>
              <a:pPr>
                <a:defRPr/>
              </a:pPr>
              <a:t>10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548729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/>
              <a:t>Fatima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E3A4D74-8AB3-4782-8193-8B0B8D7F57EA}" type="slidenum">
              <a:rPr lang="de-CH" smtClean="0"/>
              <a:pPr>
                <a:defRPr/>
              </a:pPr>
              <a:t>11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525280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/>
              <a:t>Fatima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E3A4D74-8AB3-4782-8193-8B0B8D7F57EA}" type="slidenum">
              <a:rPr lang="de-CH" smtClean="0"/>
              <a:pPr>
                <a:defRPr/>
              </a:pPr>
              <a:t>12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5327211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/>
              <a:t>Rebi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E3A4D74-8AB3-4782-8193-8B0B8D7F57EA}" type="slidenum">
              <a:rPr lang="de-CH" smtClean="0"/>
              <a:pPr>
                <a:defRPr/>
              </a:pPr>
              <a:t>13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6632351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/>
              <a:t>Rebi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E3A4D74-8AB3-4782-8193-8B0B8D7F57EA}" type="slidenum">
              <a:rPr lang="de-CH" smtClean="0"/>
              <a:pPr>
                <a:defRPr/>
              </a:pPr>
              <a:t>14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569442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/>
              <a:t>Rebi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E3A4D74-8AB3-4782-8193-8B0B8D7F57EA}" type="slidenum">
              <a:rPr lang="de-CH" smtClean="0"/>
              <a:pPr>
                <a:defRPr/>
              </a:pPr>
              <a:t>15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6554636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/>
              <a:t>Rebi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E3A4D74-8AB3-4782-8193-8B0B8D7F57EA}" type="slidenum">
              <a:rPr lang="de-CH" smtClean="0"/>
              <a:pPr>
                <a:defRPr/>
              </a:pPr>
              <a:t>16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6007478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/>
              <a:t>Rebi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E3A4D74-8AB3-4782-8193-8B0B8D7F57EA}" type="slidenum">
              <a:rPr lang="de-CH" smtClean="0"/>
              <a:pPr>
                <a:defRPr/>
              </a:pPr>
              <a:t>17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312666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/>
              <a:t>Rebi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E3A4D74-8AB3-4782-8193-8B0B8D7F57EA}" type="slidenum">
              <a:rPr lang="de-CH" smtClean="0"/>
              <a:pPr>
                <a:defRPr/>
              </a:pPr>
              <a:t>18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4736065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/>
              <a:t>Rebi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E3A4D74-8AB3-4782-8193-8B0B8D7F57EA}" type="slidenum">
              <a:rPr lang="de-CH" smtClean="0"/>
              <a:pPr>
                <a:defRPr/>
              </a:pPr>
              <a:t>19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04404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/>
              <a:t>Fatima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E3A4D74-8AB3-4782-8193-8B0B8D7F57EA}" type="slidenum">
              <a:rPr lang="de-CH" smtClean="0"/>
              <a:pPr>
                <a:defRPr/>
              </a:pPr>
              <a:t>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7579212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/>
              <a:t>Rebi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E3A4D74-8AB3-4782-8193-8B0B8D7F57EA}" type="slidenum">
              <a:rPr lang="de-CH" smtClean="0"/>
              <a:pPr>
                <a:defRPr/>
              </a:pPr>
              <a:t>20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2151759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/>
              <a:t>Rebi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E3A4D74-8AB3-4782-8193-8B0B8D7F57EA}" type="slidenum">
              <a:rPr lang="de-CH" smtClean="0"/>
              <a:pPr>
                <a:defRPr/>
              </a:pPr>
              <a:t>21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41257122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/>
              <a:t>Rebi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E3A4D74-8AB3-4782-8193-8B0B8D7F57EA}" type="slidenum">
              <a:rPr lang="de-CH" smtClean="0"/>
              <a:pPr>
                <a:defRPr/>
              </a:pPr>
              <a:t>22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242143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/>
              <a:t>Fatima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E3A4D74-8AB3-4782-8193-8B0B8D7F57EA}" type="slidenum">
              <a:rPr lang="de-CH" smtClean="0"/>
              <a:pPr>
                <a:defRPr/>
              </a:pPr>
              <a:t>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7075071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/>
              <a:t>Fatima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E3A4D74-8AB3-4782-8193-8B0B8D7F57EA}" type="slidenum">
              <a:rPr lang="de-CH" smtClean="0"/>
              <a:pPr>
                <a:defRPr/>
              </a:pPr>
              <a:t>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997694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/>
              <a:t>Fatima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E3A4D74-8AB3-4782-8193-8B0B8D7F57EA}" type="slidenum">
              <a:rPr lang="de-CH" smtClean="0"/>
              <a:pPr>
                <a:defRPr/>
              </a:pPr>
              <a:t>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2189034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/>
              <a:t>Fatima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E3A4D74-8AB3-4782-8193-8B0B8D7F57EA}" type="slidenum">
              <a:rPr lang="de-CH" smtClean="0"/>
              <a:pPr>
                <a:defRPr/>
              </a:pPr>
              <a:t>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0889171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/>
              <a:t>Fatima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E3A4D74-8AB3-4782-8193-8B0B8D7F57EA}" type="slidenum">
              <a:rPr lang="de-CH" smtClean="0"/>
              <a:pPr>
                <a:defRPr/>
              </a:pPr>
              <a:t>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058206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/>
              <a:t>Fatima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E3A4D74-8AB3-4782-8193-8B0B8D7F57EA}" type="slidenum">
              <a:rPr lang="de-CH" smtClean="0"/>
              <a:pPr>
                <a:defRPr/>
              </a:pPr>
              <a:t>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6417859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/>
              <a:t>Fatima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E3A4D74-8AB3-4782-8193-8B0B8D7F57EA}" type="slidenum">
              <a:rPr lang="de-CH" smtClean="0"/>
              <a:pPr>
                <a:defRPr/>
              </a:pPr>
              <a:t>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889680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bgerundetes Rechteck 5"/>
          <p:cNvSpPr/>
          <p:nvPr/>
        </p:nvSpPr>
        <p:spPr>
          <a:xfrm>
            <a:off x="0" y="1619250"/>
            <a:ext cx="7632700" cy="73025"/>
          </a:xfrm>
          <a:prstGeom prst="roundRect">
            <a:avLst/>
          </a:prstGeom>
          <a:solidFill>
            <a:srgbClr val="697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455960"/>
              </a:solidFill>
            </a:endParaRPr>
          </a:p>
        </p:txBody>
      </p:sp>
      <p:sp>
        <p:nvSpPr>
          <p:cNvPr id="7" name="Abgerundetes Rechteck 6"/>
          <p:cNvSpPr/>
          <p:nvPr/>
        </p:nvSpPr>
        <p:spPr>
          <a:xfrm>
            <a:off x="0" y="4500563"/>
            <a:ext cx="7632700" cy="71437"/>
          </a:xfrm>
          <a:prstGeom prst="roundRect">
            <a:avLst/>
          </a:prstGeom>
          <a:solidFill>
            <a:srgbClr val="697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E78E23"/>
              </a:solidFill>
            </a:endParaRPr>
          </a:p>
        </p:txBody>
      </p:sp>
      <p:sp>
        <p:nvSpPr>
          <p:cNvPr id="8" name="Rechteck 7"/>
          <p:cNvSpPr/>
          <p:nvPr/>
        </p:nvSpPr>
        <p:spPr bwMode="white">
          <a:xfrm>
            <a:off x="365219" y="6253843"/>
            <a:ext cx="8432789" cy="304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101600">
              <a:schemeClr val="bg1">
                <a:alpha val="75000"/>
              </a:schemeClr>
            </a:glo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/>
          </a:p>
        </p:txBody>
      </p:sp>
      <p:pic>
        <p:nvPicPr>
          <p:cNvPr id="13" name="Bild 6" descr="BFH_Logo_A_de_fr_en_100_RGB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025" y="317500"/>
            <a:ext cx="1524000" cy="1104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Bildplatzhalter 11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1692000"/>
            <a:ext cx="7632000" cy="2808000"/>
          </a:xfrm>
          <a:prstGeom prst="rect">
            <a:avLst/>
          </a:prstGeom>
        </p:spPr>
        <p:txBody>
          <a:bodyPr vert="horz"/>
          <a:lstStyle>
            <a:lvl1pPr>
              <a:defRPr sz="3000" baseline="0">
                <a:latin typeface="Lucida Sans"/>
                <a:cs typeface="Lucida Sans"/>
              </a:defRPr>
            </a:lvl1pPr>
          </a:lstStyle>
          <a:p>
            <a:pPr lvl="0"/>
            <a:r>
              <a:rPr lang="de-DE" noProof="0"/>
              <a:t>Titelseite mit Bild</a:t>
            </a:r>
            <a:br>
              <a:rPr lang="de-DE" noProof="0"/>
            </a:br>
            <a:br>
              <a:rPr lang="de-DE" noProof="0"/>
            </a:br>
            <a:br>
              <a:rPr lang="de-DE" noProof="0"/>
            </a:br>
            <a:r>
              <a:rPr lang="de-DE" noProof="0" err="1"/>
              <a:t>Bild</a:t>
            </a:r>
            <a:r>
              <a:rPr lang="de-DE" noProof="0"/>
              <a:t> durch Klicken auf Symbol hinzufügen</a:t>
            </a:r>
          </a:p>
        </p:txBody>
      </p:sp>
      <p:sp>
        <p:nvSpPr>
          <p:cNvPr id="9" name="Titel 1"/>
          <p:cNvSpPr>
            <a:spLocks noGrp="1"/>
          </p:cNvSpPr>
          <p:nvPr>
            <p:ph type="ctrTitle"/>
          </p:nvPr>
        </p:nvSpPr>
        <p:spPr>
          <a:xfrm>
            <a:off x="457200" y="4623442"/>
            <a:ext cx="10739587" cy="533105"/>
          </a:xfrm>
          <a:prstGeom prst="rect">
            <a:avLst/>
          </a:prstGeom>
        </p:spPr>
        <p:txBody>
          <a:bodyPr lIns="0"/>
          <a:lstStyle>
            <a:lvl1pPr algn="l">
              <a:defRPr sz="3000">
                <a:solidFill>
                  <a:srgbClr val="697D91"/>
                </a:solidFill>
                <a:latin typeface="Lucida Sans"/>
                <a:cs typeface="Lucida Sans Unicode"/>
              </a:defRPr>
            </a:lvl1pPr>
          </a:lstStyle>
          <a:p>
            <a:r>
              <a:rPr lang="de-CH"/>
              <a:t>Mastertitelformat bearbeiten</a:t>
            </a:r>
            <a:endParaRPr lang="de-DE"/>
          </a:p>
        </p:txBody>
      </p:sp>
      <p:sp>
        <p:nvSpPr>
          <p:cNvPr id="12" name="Untertitel 2"/>
          <p:cNvSpPr>
            <a:spLocks noGrp="1"/>
          </p:cNvSpPr>
          <p:nvPr>
            <p:ph type="subTitle" idx="1"/>
          </p:nvPr>
        </p:nvSpPr>
        <p:spPr>
          <a:xfrm>
            <a:off x="457200" y="5220000"/>
            <a:ext cx="9057632" cy="805526"/>
          </a:xfrm>
          <a:prstGeom prst="rect">
            <a:avLst/>
          </a:prstGeom>
        </p:spPr>
        <p:txBody>
          <a:bodyPr lIns="0"/>
          <a:lstStyle>
            <a:lvl1pPr marL="0" indent="0" algn="l">
              <a:buNone/>
              <a:defRPr sz="2000">
                <a:solidFill>
                  <a:srgbClr val="697D91"/>
                </a:solidFill>
                <a:latin typeface="Lucida Sans"/>
                <a:cs typeface="Lucida Sans Unicode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/>
              <a:t>Master-Untertitelformat bearbeiten</a:t>
            </a:r>
            <a:endParaRPr lang="de-DE"/>
          </a:p>
        </p:txBody>
      </p:sp>
      <p:sp>
        <p:nvSpPr>
          <p:cNvPr id="11" name="Textplatzhalt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6299494"/>
            <a:ext cx="9065634" cy="258474"/>
          </a:xfrm>
          <a:prstGeom prst="rect">
            <a:avLst/>
          </a:prstGeom>
        </p:spPr>
        <p:txBody>
          <a:bodyPr vert="horz" lIns="0" rIns="0"/>
          <a:lstStyle>
            <a:lvl1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400" baseline="0">
                <a:solidFill>
                  <a:srgbClr val="697D91"/>
                </a:solidFill>
                <a:latin typeface="Lucida Sans"/>
              </a:defRPr>
            </a:lvl1pPr>
            <a:lvl2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378"/>
                </a:solidFill>
                <a:latin typeface="Lucida Sans"/>
              </a:defRPr>
            </a:lvl2pPr>
            <a:lvl3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378"/>
                </a:solidFill>
                <a:latin typeface="Lucida Sans"/>
              </a:defRPr>
            </a:lvl3pPr>
            <a:lvl4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378"/>
                </a:solidFill>
                <a:latin typeface="Lucida Sans"/>
              </a:defRPr>
            </a:lvl4pPr>
            <a:lvl5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378"/>
                </a:solidFill>
                <a:latin typeface="Lucida Sans"/>
              </a:defRPr>
            </a:lvl5pPr>
          </a:lstStyle>
          <a:p>
            <a:pPr lvl="0"/>
            <a:r>
              <a:rPr lang="de-DE"/>
              <a:t>Organisationseinheit oder Leistungsbereich</a:t>
            </a:r>
          </a:p>
        </p:txBody>
      </p:sp>
      <p:sp>
        <p:nvSpPr>
          <p:cNvPr id="14" name="Datumsplatzhalter 3"/>
          <p:cNvSpPr>
            <a:spLocks noGrp="1"/>
          </p:cNvSpPr>
          <p:nvPr>
            <p:ph type="dt" sz="half" idx="14"/>
          </p:nvPr>
        </p:nvSpPr>
        <p:spPr>
          <a:xfrm>
            <a:off x="10261600" y="6300788"/>
            <a:ext cx="1443038" cy="25717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smtClean="0">
                <a:solidFill>
                  <a:srgbClr val="697D91"/>
                </a:solidFill>
                <a:latin typeface="Lucida Sans" pitchFamily="34" charset="0"/>
              </a:defRPr>
            </a:lvl1pPr>
          </a:lstStyle>
          <a:p>
            <a:pPr>
              <a:defRPr/>
            </a:pPr>
            <a:endParaRPr lang="de-DE" sz="1000"/>
          </a:p>
        </p:txBody>
      </p:sp>
    </p:spTree>
    <p:extLst>
      <p:ext uri="{BB962C8B-B14F-4D97-AF65-F5344CB8AC3E}">
        <p14:creationId xmlns:p14="http://schemas.microsoft.com/office/powerpoint/2010/main" val="24134333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rei Textfelder/Bilder mit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/>
          <p:cNvSpPr>
            <a:spLocks noGrp="1"/>
          </p:cNvSpPr>
          <p:nvPr>
            <p:ph type="ctrTitle"/>
          </p:nvPr>
        </p:nvSpPr>
        <p:spPr>
          <a:xfrm>
            <a:off x="457199" y="360000"/>
            <a:ext cx="11249025" cy="540000"/>
          </a:xfrm>
          <a:prstGeom prst="rect">
            <a:avLst/>
          </a:prstGeom>
        </p:spPr>
        <p:txBody>
          <a:bodyPr lIns="0" rIns="0"/>
          <a:lstStyle>
            <a:lvl1pPr algn="l">
              <a:defRPr sz="3000" b="0" i="0">
                <a:solidFill>
                  <a:srgbClr val="697D91"/>
                </a:solidFill>
                <a:latin typeface="Lucida Sans"/>
                <a:cs typeface="Lucida Sans"/>
              </a:defRPr>
            </a:lvl1pPr>
          </a:lstStyle>
          <a:p>
            <a:r>
              <a:rPr lang="de-CH"/>
              <a:t>Mastertitelformat bearbeiten</a:t>
            </a:r>
            <a:endParaRPr lang="de-DE"/>
          </a:p>
        </p:txBody>
      </p:sp>
      <p:sp>
        <p:nvSpPr>
          <p:cNvPr id="9" name="Inhaltsplatzhalter 2"/>
          <p:cNvSpPr>
            <a:spLocks noGrp="1"/>
          </p:cNvSpPr>
          <p:nvPr>
            <p:ph sz="half" idx="13"/>
          </p:nvPr>
        </p:nvSpPr>
        <p:spPr>
          <a:xfrm>
            <a:off x="457199" y="2155050"/>
            <a:ext cx="3556800" cy="396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220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220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220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220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2200">
                <a:latin typeface="Lucida Sans"/>
                <a:cs typeface="Lucida San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CH"/>
              <a:t>Mastertextformat bearbeiten</a:t>
            </a:r>
          </a:p>
          <a:p>
            <a:pPr lvl="1"/>
            <a:r>
              <a:rPr lang="de-CH"/>
              <a:t>Zweite Ebene</a:t>
            </a:r>
          </a:p>
          <a:p>
            <a:pPr lvl="2"/>
            <a:r>
              <a:rPr lang="de-CH"/>
              <a:t>Dritte Ebene</a:t>
            </a:r>
          </a:p>
          <a:p>
            <a:pPr lvl="3"/>
            <a:r>
              <a:rPr lang="de-CH"/>
              <a:t>Vierte Ebene</a:t>
            </a:r>
          </a:p>
          <a:p>
            <a:pPr lvl="4"/>
            <a:r>
              <a:rPr lang="de-CH"/>
              <a:t>Fünfte Ebene</a:t>
            </a:r>
            <a:endParaRPr lang="de-DE"/>
          </a:p>
        </p:txBody>
      </p:sp>
      <p:sp>
        <p:nvSpPr>
          <p:cNvPr id="11" name="Inhaltsplatzhalter 3"/>
          <p:cNvSpPr>
            <a:spLocks noGrp="1"/>
          </p:cNvSpPr>
          <p:nvPr>
            <p:ph sz="half" idx="15"/>
          </p:nvPr>
        </p:nvSpPr>
        <p:spPr>
          <a:xfrm>
            <a:off x="4298400" y="2155050"/>
            <a:ext cx="3556800" cy="396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2200" b="0" i="0" baseline="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2200" b="0" i="0" baseline="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2200" b="0" i="0" baseline="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2200" b="0" i="0" baseline="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2200" b="0" i="0" baseline="0">
                <a:latin typeface="Lucida Sans"/>
                <a:cs typeface="Lucida San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CH"/>
              <a:t>Mastertextformat bearbeiten</a:t>
            </a:r>
          </a:p>
          <a:p>
            <a:pPr lvl="1"/>
            <a:r>
              <a:rPr lang="de-CH"/>
              <a:t>Zweite Ebene</a:t>
            </a:r>
          </a:p>
          <a:p>
            <a:pPr lvl="2"/>
            <a:r>
              <a:rPr lang="de-CH"/>
              <a:t>Dritte Ebene</a:t>
            </a:r>
          </a:p>
          <a:p>
            <a:pPr lvl="3"/>
            <a:r>
              <a:rPr lang="de-CH"/>
              <a:t>Vierte Ebene</a:t>
            </a:r>
          </a:p>
          <a:p>
            <a:pPr lvl="4"/>
            <a:r>
              <a:rPr lang="de-CH"/>
              <a:t>Fünfte Ebene</a:t>
            </a:r>
            <a:endParaRPr lang="de-DE"/>
          </a:p>
        </p:txBody>
      </p:sp>
      <p:sp>
        <p:nvSpPr>
          <p:cNvPr id="7" name="Inhaltsplatzhalter 3"/>
          <p:cNvSpPr>
            <a:spLocks noGrp="1"/>
          </p:cNvSpPr>
          <p:nvPr>
            <p:ph sz="half" idx="19"/>
          </p:nvPr>
        </p:nvSpPr>
        <p:spPr>
          <a:xfrm>
            <a:off x="8149424" y="2155050"/>
            <a:ext cx="3556800" cy="396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2200" b="0" i="0" baseline="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2200" b="0" i="0" baseline="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2200" b="0" i="0" baseline="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2200" b="0" i="0" baseline="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2200" b="0" i="0" baseline="0">
                <a:latin typeface="Lucida Sans"/>
                <a:cs typeface="Lucida San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CH"/>
              <a:t>Mastertextformat bearbeiten</a:t>
            </a:r>
          </a:p>
          <a:p>
            <a:pPr lvl="1"/>
            <a:r>
              <a:rPr lang="de-CH"/>
              <a:t>Zweite Ebene</a:t>
            </a:r>
          </a:p>
          <a:p>
            <a:pPr lvl="2"/>
            <a:r>
              <a:rPr lang="de-CH"/>
              <a:t>Dritte Ebene</a:t>
            </a:r>
          </a:p>
          <a:p>
            <a:pPr lvl="3"/>
            <a:r>
              <a:rPr lang="de-CH"/>
              <a:t>Vierte Ebene</a:t>
            </a:r>
          </a:p>
          <a:p>
            <a:pPr lvl="4"/>
            <a:r>
              <a:rPr lang="de-CH"/>
              <a:t>Fünfte Ebene</a:t>
            </a:r>
            <a:endParaRPr lang="de-DE"/>
          </a:p>
        </p:txBody>
      </p:sp>
      <p:sp>
        <p:nvSpPr>
          <p:cNvPr id="12" name="Textplatzhalter 2"/>
          <p:cNvSpPr>
            <a:spLocks noGrp="1"/>
          </p:cNvSpPr>
          <p:nvPr>
            <p:ph type="body" idx="1"/>
          </p:nvPr>
        </p:nvSpPr>
        <p:spPr>
          <a:xfrm>
            <a:off x="457199" y="1332000"/>
            <a:ext cx="3556800" cy="540000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CH"/>
              <a:t>Mastertextformat bearbeiten</a:t>
            </a:r>
          </a:p>
        </p:txBody>
      </p:sp>
      <p:sp>
        <p:nvSpPr>
          <p:cNvPr id="13" name="Textplatzhalter 2"/>
          <p:cNvSpPr>
            <a:spLocks noGrp="1"/>
          </p:cNvSpPr>
          <p:nvPr>
            <p:ph type="body" idx="18"/>
          </p:nvPr>
        </p:nvSpPr>
        <p:spPr>
          <a:xfrm>
            <a:off x="4298400" y="1332000"/>
            <a:ext cx="3556800" cy="540000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CH"/>
              <a:t>Mastertextformat bearbeiten</a:t>
            </a:r>
          </a:p>
        </p:txBody>
      </p:sp>
      <p:sp>
        <p:nvSpPr>
          <p:cNvPr id="16" name="Textplatzhalter 2"/>
          <p:cNvSpPr>
            <a:spLocks noGrp="1"/>
          </p:cNvSpPr>
          <p:nvPr>
            <p:ph type="body" idx="20"/>
          </p:nvPr>
        </p:nvSpPr>
        <p:spPr>
          <a:xfrm>
            <a:off x="8149424" y="1332000"/>
            <a:ext cx="3556800" cy="540000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CH"/>
              <a:t>Mastertextformat bearbeiten</a:t>
            </a:r>
          </a:p>
        </p:txBody>
      </p:sp>
      <p:sp>
        <p:nvSpPr>
          <p:cNvPr id="14" name="Foliennummernplatzhalter 2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0E5DE4-7C71-4F94-A4EE-08415918DAC4}" type="slidenum">
              <a:rPr lang="de-CH"/>
              <a:pPr>
                <a:defRPr/>
              </a:pPr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8070342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B6C2D7-0704-41B7-ABFF-C47E040EDF71}" type="slidenum">
              <a:rPr lang="de-CH"/>
              <a:pPr>
                <a:defRPr/>
              </a:pPr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2502176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ohne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/>
          <p:cNvSpPr/>
          <p:nvPr userDrawn="1"/>
        </p:nvSpPr>
        <p:spPr bwMode="white">
          <a:xfrm>
            <a:off x="365219" y="6253843"/>
            <a:ext cx="8432789" cy="304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101600">
              <a:schemeClr val="bg1">
                <a:alpha val="75000"/>
              </a:schemeClr>
            </a:glo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/>
          </a:p>
        </p:txBody>
      </p:sp>
      <p:sp>
        <p:nvSpPr>
          <p:cNvPr id="5" name="Abgerundetes Rechteck 4"/>
          <p:cNvSpPr/>
          <p:nvPr/>
        </p:nvSpPr>
        <p:spPr>
          <a:xfrm>
            <a:off x="0" y="1668463"/>
            <a:ext cx="7632700" cy="2881312"/>
          </a:xfrm>
          <a:prstGeom prst="roundRect">
            <a:avLst>
              <a:gd name="adj" fmla="val 1188"/>
            </a:avLst>
          </a:prstGeom>
          <a:solidFill>
            <a:srgbClr val="697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E78E23"/>
              </a:solidFill>
            </a:endParaRPr>
          </a:p>
        </p:txBody>
      </p:sp>
      <p:sp>
        <p:nvSpPr>
          <p:cNvPr id="6" name="Abgerundetes Rechteck 5"/>
          <p:cNvSpPr/>
          <p:nvPr/>
        </p:nvSpPr>
        <p:spPr>
          <a:xfrm>
            <a:off x="0" y="1633538"/>
            <a:ext cx="7632700" cy="71437"/>
          </a:xfrm>
          <a:prstGeom prst="roundRect">
            <a:avLst/>
          </a:prstGeom>
          <a:solidFill>
            <a:srgbClr val="FAA5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E78E23"/>
              </a:solidFill>
            </a:endParaRPr>
          </a:p>
        </p:txBody>
      </p:sp>
      <p:sp>
        <p:nvSpPr>
          <p:cNvPr id="7" name="Abgerundetes Rechteck 6"/>
          <p:cNvSpPr/>
          <p:nvPr/>
        </p:nvSpPr>
        <p:spPr>
          <a:xfrm>
            <a:off x="0" y="4513263"/>
            <a:ext cx="7632700" cy="71437"/>
          </a:xfrm>
          <a:prstGeom prst="roundRect">
            <a:avLst/>
          </a:prstGeom>
          <a:solidFill>
            <a:srgbClr val="FAA5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E78E23"/>
              </a:solidFill>
            </a:endParaRPr>
          </a:p>
        </p:txBody>
      </p:sp>
      <p:pic>
        <p:nvPicPr>
          <p:cNvPr id="9" name="Bild 8" descr="BFH_Logo_A_de_fr_en_100_RGB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025" y="317500"/>
            <a:ext cx="1524000" cy="1104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itel 1"/>
          <p:cNvSpPr>
            <a:spLocks noGrp="1"/>
          </p:cNvSpPr>
          <p:nvPr>
            <p:ph type="ctrTitle"/>
          </p:nvPr>
        </p:nvSpPr>
        <p:spPr>
          <a:xfrm>
            <a:off x="457201" y="1839809"/>
            <a:ext cx="7020000" cy="533105"/>
          </a:xfrm>
          <a:prstGeom prst="rect">
            <a:avLst/>
          </a:prstGeom>
        </p:spPr>
        <p:txBody>
          <a:bodyPr lIns="0" rIns="0"/>
          <a:lstStyle>
            <a:lvl1pPr algn="l">
              <a:defRPr sz="3000">
                <a:solidFill>
                  <a:schemeClr val="bg1"/>
                </a:solidFill>
                <a:latin typeface="Lucida Sans"/>
                <a:cs typeface="Lucida Sans Unicode"/>
              </a:defRPr>
            </a:lvl1pPr>
          </a:lstStyle>
          <a:p>
            <a:r>
              <a:rPr lang="de-CH"/>
              <a:t>Mastertitelformat bearbeiten</a:t>
            </a:r>
            <a:endParaRPr lang="de-DE"/>
          </a:p>
        </p:txBody>
      </p:sp>
      <p:sp>
        <p:nvSpPr>
          <p:cNvPr id="13" name="Untertitel 2"/>
          <p:cNvSpPr>
            <a:spLocks noGrp="1"/>
          </p:cNvSpPr>
          <p:nvPr>
            <p:ph type="subTitle" idx="1"/>
          </p:nvPr>
        </p:nvSpPr>
        <p:spPr>
          <a:xfrm>
            <a:off x="457201" y="2448000"/>
            <a:ext cx="7020000" cy="805526"/>
          </a:xfrm>
          <a:prstGeom prst="rect">
            <a:avLst/>
          </a:prstGeom>
        </p:spPr>
        <p:txBody>
          <a:bodyPr lIns="0"/>
          <a:lstStyle>
            <a:lvl1pPr marL="0" indent="0" algn="l">
              <a:buNone/>
              <a:defRPr sz="2000" spc="0">
                <a:solidFill>
                  <a:schemeClr val="bg1"/>
                </a:solidFill>
                <a:latin typeface="Lucida Sans"/>
                <a:cs typeface="Lucida Sans Unicode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/>
              <a:t>Master-Untertitelformat bearbeiten</a:t>
            </a:r>
            <a:endParaRPr lang="de-DE"/>
          </a:p>
        </p:txBody>
      </p:sp>
      <p:sp>
        <p:nvSpPr>
          <p:cNvPr id="14" name="Textplatzhalt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6299494"/>
            <a:ext cx="9065634" cy="258474"/>
          </a:xfrm>
          <a:prstGeom prst="rect">
            <a:avLst/>
          </a:prstGeom>
        </p:spPr>
        <p:txBody>
          <a:bodyPr vert="horz" lIns="0" rIns="0"/>
          <a:lstStyle>
            <a:lvl1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400" baseline="0">
                <a:solidFill>
                  <a:srgbClr val="697D91"/>
                </a:solidFill>
                <a:latin typeface="Lucida Sans"/>
              </a:defRPr>
            </a:lvl1pPr>
            <a:lvl2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378"/>
                </a:solidFill>
                <a:latin typeface="Lucida Sans"/>
              </a:defRPr>
            </a:lvl2pPr>
            <a:lvl3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378"/>
                </a:solidFill>
                <a:latin typeface="Lucida Sans"/>
              </a:defRPr>
            </a:lvl3pPr>
            <a:lvl4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378"/>
                </a:solidFill>
                <a:latin typeface="Lucida Sans"/>
              </a:defRPr>
            </a:lvl4pPr>
            <a:lvl5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378"/>
                </a:solidFill>
                <a:latin typeface="Lucida Sans"/>
              </a:defRPr>
            </a:lvl5pPr>
          </a:lstStyle>
          <a:p>
            <a:pPr lvl="0"/>
            <a:r>
              <a:rPr lang="de-DE"/>
              <a:t>Organisationseinheit oder Leistungsbereich</a:t>
            </a:r>
          </a:p>
        </p:txBody>
      </p:sp>
      <p:sp>
        <p:nvSpPr>
          <p:cNvPr id="10" name="Datumsplatzhalter 3"/>
          <p:cNvSpPr>
            <a:spLocks noGrp="1"/>
          </p:cNvSpPr>
          <p:nvPr>
            <p:ph type="dt" sz="half" idx="14"/>
          </p:nvPr>
        </p:nvSpPr>
        <p:spPr>
          <a:xfrm>
            <a:off x="10261600" y="6300788"/>
            <a:ext cx="1443038" cy="25717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smtClean="0">
                <a:solidFill>
                  <a:srgbClr val="697D91"/>
                </a:solidFill>
                <a:latin typeface="Lucida Sans" pitchFamily="34" charset="0"/>
              </a:defRPr>
            </a:lvl1pPr>
          </a:lstStyle>
          <a:p>
            <a:pPr>
              <a:defRPr/>
            </a:pPr>
            <a:endParaRPr lang="de-DE" sz="1000"/>
          </a:p>
        </p:txBody>
      </p:sp>
    </p:spTree>
    <p:extLst>
      <p:ext uri="{BB962C8B-B14F-4D97-AF65-F5344CB8AC3E}">
        <p14:creationId xmlns:p14="http://schemas.microsoft.com/office/powerpoint/2010/main" val="40369949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seite gr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bgerundetes Rechteck 3"/>
          <p:cNvSpPr/>
          <p:nvPr/>
        </p:nvSpPr>
        <p:spPr>
          <a:xfrm>
            <a:off x="0" y="1668463"/>
            <a:ext cx="7632700" cy="2881312"/>
          </a:xfrm>
          <a:prstGeom prst="roundRect">
            <a:avLst>
              <a:gd name="adj" fmla="val 1188"/>
            </a:avLst>
          </a:prstGeom>
          <a:solidFill>
            <a:srgbClr val="697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1800">
                <a:solidFill>
                  <a:srgbClr val="697D91"/>
                </a:solidFill>
              </a:rPr>
              <a:t>-</a:t>
            </a:r>
          </a:p>
        </p:txBody>
      </p:sp>
      <p:sp>
        <p:nvSpPr>
          <p:cNvPr id="5" name="Abgerundetes Rechteck 4"/>
          <p:cNvSpPr/>
          <p:nvPr/>
        </p:nvSpPr>
        <p:spPr>
          <a:xfrm>
            <a:off x="0" y="1633538"/>
            <a:ext cx="7632700" cy="71437"/>
          </a:xfrm>
          <a:prstGeom prst="roundRect">
            <a:avLst/>
          </a:prstGeom>
          <a:solidFill>
            <a:srgbClr val="FAA5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E78E23"/>
              </a:solidFill>
            </a:endParaRPr>
          </a:p>
        </p:txBody>
      </p:sp>
      <p:sp>
        <p:nvSpPr>
          <p:cNvPr id="6" name="Abgerundetes Rechteck 5"/>
          <p:cNvSpPr/>
          <p:nvPr/>
        </p:nvSpPr>
        <p:spPr>
          <a:xfrm>
            <a:off x="0" y="4513263"/>
            <a:ext cx="7632700" cy="71437"/>
          </a:xfrm>
          <a:prstGeom prst="roundRect">
            <a:avLst/>
          </a:prstGeom>
          <a:solidFill>
            <a:srgbClr val="FAA5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E78E23"/>
              </a:solidFill>
            </a:endParaRPr>
          </a:p>
        </p:txBody>
      </p:sp>
      <p:sp>
        <p:nvSpPr>
          <p:cNvPr id="15" name="Titel 1"/>
          <p:cNvSpPr>
            <a:spLocks noGrp="1"/>
          </p:cNvSpPr>
          <p:nvPr>
            <p:ph type="ctrTitle"/>
          </p:nvPr>
        </p:nvSpPr>
        <p:spPr>
          <a:xfrm>
            <a:off x="457200" y="1839809"/>
            <a:ext cx="7020000" cy="533105"/>
          </a:xfrm>
          <a:prstGeom prst="rect">
            <a:avLst/>
          </a:prstGeom>
        </p:spPr>
        <p:txBody>
          <a:bodyPr lIns="0" rIns="0"/>
          <a:lstStyle>
            <a:lvl1pPr algn="l">
              <a:defRPr sz="3000">
                <a:solidFill>
                  <a:schemeClr val="bg1"/>
                </a:solidFill>
                <a:latin typeface="Lucida Sans"/>
                <a:cs typeface="Lucida Sans Unicode"/>
              </a:defRPr>
            </a:lvl1pPr>
          </a:lstStyle>
          <a:p>
            <a:r>
              <a:rPr lang="de-CH"/>
              <a:t>Mastertitelformat bearbeiten</a:t>
            </a:r>
            <a:endParaRPr lang="de-DE"/>
          </a:p>
        </p:txBody>
      </p:sp>
      <p:sp>
        <p:nvSpPr>
          <p:cNvPr id="16" name="Untertitel 2"/>
          <p:cNvSpPr>
            <a:spLocks noGrp="1"/>
          </p:cNvSpPr>
          <p:nvPr>
            <p:ph type="subTitle" idx="1"/>
          </p:nvPr>
        </p:nvSpPr>
        <p:spPr>
          <a:xfrm>
            <a:off x="457200" y="2448000"/>
            <a:ext cx="7020000" cy="805526"/>
          </a:xfrm>
          <a:prstGeom prst="rect">
            <a:avLst/>
          </a:prstGeom>
        </p:spPr>
        <p:txBody>
          <a:bodyPr lIns="0"/>
          <a:lstStyle>
            <a:lvl1pPr marL="0" indent="0" algn="l">
              <a:buNone/>
              <a:defRPr sz="2000" spc="0">
                <a:solidFill>
                  <a:schemeClr val="bg1"/>
                </a:solidFill>
                <a:latin typeface="Lucida Sans"/>
                <a:cs typeface="Lucida Sans Unicode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/>
              <a:t>Master-Untertitelformat bearbeiten</a:t>
            </a:r>
            <a:endParaRPr lang="de-DE"/>
          </a:p>
        </p:txBody>
      </p:sp>
      <p:sp>
        <p:nvSpPr>
          <p:cNvPr id="7" name="Foliennummernplatzhalt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3971013-0031-4193-A270-9600BEE45EEB}" type="slidenum">
              <a:rPr lang="de-CH"/>
              <a:pPr>
                <a:defRPr/>
              </a:pPr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4203787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seite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bgerundetes Rechteck 3"/>
          <p:cNvSpPr/>
          <p:nvPr/>
        </p:nvSpPr>
        <p:spPr>
          <a:xfrm>
            <a:off x="0" y="1668463"/>
            <a:ext cx="7632700" cy="2881312"/>
          </a:xfrm>
          <a:prstGeom prst="roundRect">
            <a:avLst>
              <a:gd name="adj" fmla="val 1188"/>
            </a:avLst>
          </a:prstGeom>
          <a:solidFill>
            <a:srgbClr val="FAA5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FAA500"/>
              </a:solidFill>
            </a:endParaRPr>
          </a:p>
        </p:txBody>
      </p:sp>
      <p:sp>
        <p:nvSpPr>
          <p:cNvPr id="5" name="Abgerundetes Rechteck 4"/>
          <p:cNvSpPr/>
          <p:nvPr/>
        </p:nvSpPr>
        <p:spPr>
          <a:xfrm>
            <a:off x="0" y="1633538"/>
            <a:ext cx="7632700" cy="71437"/>
          </a:xfrm>
          <a:prstGeom prst="roundRect">
            <a:avLst/>
          </a:prstGeom>
          <a:solidFill>
            <a:srgbClr val="697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E78E23"/>
              </a:solidFill>
            </a:endParaRPr>
          </a:p>
        </p:txBody>
      </p:sp>
      <p:sp>
        <p:nvSpPr>
          <p:cNvPr id="6" name="Abgerundetes Rechteck 5"/>
          <p:cNvSpPr/>
          <p:nvPr/>
        </p:nvSpPr>
        <p:spPr>
          <a:xfrm>
            <a:off x="0" y="4513263"/>
            <a:ext cx="7632700" cy="71437"/>
          </a:xfrm>
          <a:prstGeom prst="roundRect">
            <a:avLst/>
          </a:prstGeom>
          <a:solidFill>
            <a:srgbClr val="697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E78E23"/>
              </a:solidFill>
            </a:endParaRPr>
          </a:p>
        </p:txBody>
      </p:sp>
      <p:sp>
        <p:nvSpPr>
          <p:cNvPr id="7" name="Titel 1"/>
          <p:cNvSpPr>
            <a:spLocks noGrp="1"/>
          </p:cNvSpPr>
          <p:nvPr>
            <p:ph type="ctrTitle"/>
          </p:nvPr>
        </p:nvSpPr>
        <p:spPr>
          <a:xfrm>
            <a:off x="457200" y="1839809"/>
            <a:ext cx="7020000" cy="533105"/>
          </a:xfrm>
          <a:prstGeom prst="rect">
            <a:avLst/>
          </a:prstGeom>
        </p:spPr>
        <p:txBody>
          <a:bodyPr lIns="0" rIns="0"/>
          <a:lstStyle>
            <a:lvl1pPr algn="l">
              <a:defRPr sz="3000">
                <a:solidFill>
                  <a:schemeClr val="bg1"/>
                </a:solidFill>
                <a:latin typeface="Lucida Sans"/>
                <a:cs typeface="Lucida Sans Unicode"/>
              </a:defRPr>
            </a:lvl1pPr>
          </a:lstStyle>
          <a:p>
            <a:r>
              <a:rPr lang="de-CH"/>
              <a:t>Mastertitelformat bearbeiten</a:t>
            </a:r>
            <a:endParaRPr lang="de-DE"/>
          </a:p>
        </p:txBody>
      </p:sp>
      <p:sp>
        <p:nvSpPr>
          <p:cNvPr id="8" name="Untertitel 2"/>
          <p:cNvSpPr>
            <a:spLocks noGrp="1"/>
          </p:cNvSpPr>
          <p:nvPr>
            <p:ph type="subTitle" idx="1"/>
          </p:nvPr>
        </p:nvSpPr>
        <p:spPr>
          <a:xfrm>
            <a:off x="457200" y="2448000"/>
            <a:ext cx="7020000" cy="805526"/>
          </a:xfrm>
          <a:prstGeom prst="rect">
            <a:avLst/>
          </a:prstGeom>
        </p:spPr>
        <p:txBody>
          <a:bodyPr lIns="0"/>
          <a:lstStyle>
            <a:lvl1pPr marL="0" indent="0" algn="l">
              <a:buNone/>
              <a:defRPr sz="2000" spc="0">
                <a:solidFill>
                  <a:schemeClr val="bg1"/>
                </a:solidFill>
                <a:latin typeface="Lucida Sans"/>
                <a:cs typeface="Lucida Sans Unicode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/>
              <a:t>Master-Untertitelformat bearbeiten</a:t>
            </a:r>
            <a:endParaRPr lang="de-DE"/>
          </a:p>
        </p:txBody>
      </p:sp>
      <p:sp>
        <p:nvSpPr>
          <p:cNvPr id="9" name="Foliennummernplatzhalt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A179C08-8418-41B0-8884-2C03CF535D23}" type="slidenum">
              <a:rPr lang="de-CH"/>
              <a:pPr>
                <a:defRPr/>
              </a:pPr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0236963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/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332000"/>
            <a:ext cx="11249025" cy="4788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2200">
                <a:latin typeface="Lucida Sans"/>
                <a:cs typeface="Lucida Sans"/>
              </a:defRPr>
            </a:lvl1pPr>
            <a:lvl2pPr marL="742950" indent="-285750">
              <a:buClr>
                <a:srgbClr val="FAA500"/>
              </a:buClr>
              <a:buSzPct val="80000"/>
              <a:buFont typeface="Lucida Grande"/>
              <a:buChar char="▶"/>
              <a:defRPr sz="220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220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220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2200">
                <a:latin typeface="Lucida Sans"/>
                <a:cs typeface="Lucida San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CH"/>
              <a:t>Mastertextformat bearbeiten</a:t>
            </a:r>
          </a:p>
          <a:p>
            <a:pPr lvl="1"/>
            <a:r>
              <a:rPr lang="de-CH"/>
              <a:t>Zweite Ebene</a:t>
            </a:r>
          </a:p>
          <a:p>
            <a:pPr lvl="2"/>
            <a:r>
              <a:rPr lang="de-CH"/>
              <a:t>Dritte Ebene</a:t>
            </a:r>
          </a:p>
          <a:p>
            <a:pPr lvl="3"/>
            <a:r>
              <a:rPr lang="de-CH"/>
              <a:t>Vierte Ebene</a:t>
            </a:r>
          </a:p>
          <a:p>
            <a:pPr lvl="4"/>
            <a:r>
              <a:rPr lang="de-CH"/>
              <a:t>Fünfte Ebene</a:t>
            </a:r>
            <a:endParaRPr lang="de-DE"/>
          </a:p>
        </p:txBody>
      </p:sp>
      <p:sp>
        <p:nvSpPr>
          <p:cNvPr id="8" name="Titel 1"/>
          <p:cNvSpPr>
            <a:spLocks noGrp="1"/>
          </p:cNvSpPr>
          <p:nvPr>
            <p:ph type="ctrTitle"/>
          </p:nvPr>
        </p:nvSpPr>
        <p:spPr>
          <a:xfrm>
            <a:off x="457200" y="360000"/>
            <a:ext cx="11249025" cy="540000"/>
          </a:xfrm>
          <a:prstGeom prst="rect">
            <a:avLst/>
          </a:prstGeom>
        </p:spPr>
        <p:txBody>
          <a:bodyPr lIns="0" rIns="0"/>
          <a:lstStyle>
            <a:lvl1pPr algn="l">
              <a:defRPr sz="3000" b="0" i="0">
                <a:solidFill>
                  <a:srgbClr val="697D91"/>
                </a:solidFill>
                <a:latin typeface="Lucida Sans"/>
                <a:cs typeface="Lucida Sans"/>
              </a:defRPr>
            </a:lvl1pPr>
          </a:lstStyle>
          <a:p>
            <a:r>
              <a:rPr lang="de-CH"/>
              <a:t>Mastertitelformat bearbeiten</a:t>
            </a:r>
            <a:endParaRPr lang="de-DE"/>
          </a:p>
        </p:txBody>
      </p:sp>
      <p:sp>
        <p:nvSpPr>
          <p:cNvPr id="4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F0A35F2-7595-4779-9180-596D2E72BBB9}" type="slidenum">
              <a:rPr lang="de-CH"/>
              <a:pPr>
                <a:defRPr/>
              </a:pPr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031553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/Bild mit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/>
          <p:cNvSpPr>
            <a:spLocks noGrp="1"/>
          </p:cNvSpPr>
          <p:nvPr>
            <p:ph type="ctrTitle"/>
          </p:nvPr>
        </p:nvSpPr>
        <p:spPr>
          <a:xfrm>
            <a:off x="457200" y="360000"/>
            <a:ext cx="11249025" cy="540000"/>
          </a:xfrm>
          <a:prstGeom prst="rect">
            <a:avLst/>
          </a:prstGeom>
        </p:spPr>
        <p:txBody>
          <a:bodyPr lIns="0" rIns="0"/>
          <a:lstStyle>
            <a:lvl1pPr algn="l">
              <a:defRPr sz="3000">
                <a:solidFill>
                  <a:srgbClr val="697D91"/>
                </a:solidFill>
                <a:latin typeface="Lucida Sans"/>
                <a:cs typeface="Lucida Sans"/>
              </a:defRPr>
            </a:lvl1pPr>
          </a:lstStyle>
          <a:p>
            <a:r>
              <a:rPr lang="de-CH"/>
              <a:t>Mastertitelformat bearbeiten</a:t>
            </a:r>
            <a:endParaRPr lang="de-DE"/>
          </a:p>
        </p:txBody>
      </p:sp>
      <p:sp>
        <p:nvSpPr>
          <p:cNvPr id="15" name="Textplatzhalter 2"/>
          <p:cNvSpPr>
            <a:spLocks noGrp="1"/>
          </p:cNvSpPr>
          <p:nvPr>
            <p:ph type="body" idx="1"/>
          </p:nvPr>
        </p:nvSpPr>
        <p:spPr>
          <a:xfrm>
            <a:off x="457200" y="1332000"/>
            <a:ext cx="11249025" cy="540000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2200" b="0" i="0">
                <a:solidFill>
                  <a:srgbClr val="697D9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CH"/>
              <a:t>Mastertextformat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sz="half" idx="13"/>
          </p:nvPr>
        </p:nvSpPr>
        <p:spPr>
          <a:xfrm>
            <a:off x="457200" y="2160000"/>
            <a:ext cx="11249025" cy="396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220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220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220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220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2200">
                <a:latin typeface="Lucida Sans"/>
                <a:cs typeface="Lucida San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CH"/>
              <a:t>Mastertextformat bearbeiten</a:t>
            </a:r>
          </a:p>
          <a:p>
            <a:pPr lvl="1"/>
            <a:r>
              <a:rPr lang="de-CH"/>
              <a:t>Zweite Ebene</a:t>
            </a:r>
          </a:p>
          <a:p>
            <a:pPr lvl="2"/>
            <a:r>
              <a:rPr lang="de-CH"/>
              <a:t>Dritte Ebene</a:t>
            </a:r>
          </a:p>
          <a:p>
            <a:pPr lvl="3"/>
            <a:r>
              <a:rPr lang="de-CH"/>
              <a:t>Vierte Ebene</a:t>
            </a:r>
          </a:p>
          <a:p>
            <a:pPr lvl="4"/>
            <a:r>
              <a:rPr lang="de-CH"/>
              <a:t>Fünfte Ebene</a:t>
            </a:r>
            <a:endParaRPr lang="de-DE"/>
          </a:p>
        </p:txBody>
      </p:sp>
      <p:sp>
        <p:nvSpPr>
          <p:cNvPr id="5" name="Foliennummernplatzhalter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3C55A69-AF00-48CA-9C5B-76F6193071D6}" type="slidenum">
              <a:rPr lang="de-CH"/>
              <a:pPr>
                <a:defRPr/>
              </a:pPr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472321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Textfelder/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/>
          <p:cNvSpPr>
            <a:spLocks noGrp="1"/>
          </p:cNvSpPr>
          <p:nvPr>
            <p:ph type="ctrTitle"/>
          </p:nvPr>
        </p:nvSpPr>
        <p:spPr>
          <a:xfrm>
            <a:off x="457199" y="360000"/>
            <a:ext cx="11249025" cy="540000"/>
          </a:xfrm>
          <a:prstGeom prst="rect">
            <a:avLst/>
          </a:prstGeom>
        </p:spPr>
        <p:txBody>
          <a:bodyPr lIns="0" rIns="0"/>
          <a:lstStyle>
            <a:lvl1pPr algn="l">
              <a:defRPr sz="3000">
                <a:solidFill>
                  <a:srgbClr val="697D91"/>
                </a:solidFill>
                <a:latin typeface="Lucida Sans"/>
                <a:cs typeface="Lucida Sans"/>
              </a:defRPr>
            </a:lvl1pPr>
          </a:lstStyle>
          <a:p>
            <a:r>
              <a:rPr lang="de-CH"/>
              <a:t>Mastertitelformat bearbeiten</a:t>
            </a:r>
            <a:endParaRPr lang="de-DE"/>
          </a:p>
        </p:txBody>
      </p:sp>
      <p:sp>
        <p:nvSpPr>
          <p:cNvPr id="15" name="Textplatzhalter 2"/>
          <p:cNvSpPr>
            <a:spLocks noGrp="1"/>
          </p:cNvSpPr>
          <p:nvPr>
            <p:ph type="body" idx="1"/>
          </p:nvPr>
        </p:nvSpPr>
        <p:spPr>
          <a:xfrm>
            <a:off x="450851" y="5399231"/>
            <a:ext cx="5508000" cy="720583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CH"/>
              <a:t>Mastertextformat bearbeiten</a:t>
            </a:r>
          </a:p>
        </p:txBody>
      </p:sp>
      <p:sp>
        <p:nvSpPr>
          <p:cNvPr id="14" name="Textplatzhalter 2"/>
          <p:cNvSpPr>
            <a:spLocks noGrp="1"/>
          </p:cNvSpPr>
          <p:nvPr>
            <p:ph type="body" idx="18"/>
          </p:nvPr>
        </p:nvSpPr>
        <p:spPr>
          <a:xfrm>
            <a:off x="6199200" y="5399231"/>
            <a:ext cx="5508000" cy="720583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CH"/>
              <a:t>Mastertextformat bearbeiten</a:t>
            </a:r>
          </a:p>
        </p:txBody>
      </p:sp>
      <p:sp>
        <p:nvSpPr>
          <p:cNvPr id="9" name="Inhaltsplatzhalter 2"/>
          <p:cNvSpPr>
            <a:spLocks noGrp="1"/>
          </p:cNvSpPr>
          <p:nvPr>
            <p:ph sz="half" idx="13"/>
          </p:nvPr>
        </p:nvSpPr>
        <p:spPr>
          <a:xfrm>
            <a:off x="450851" y="1332000"/>
            <a:ext cx="5508000" cy="4067231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220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220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220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220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2200">
                <a:latin typeface="Lucida Sans"/>
                <a:cs typeface="Lucida San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CH"/>
              <a:t>Mastertextformat bearbeiten</a:t>
            </a:r>
          </a:p>
          <a:p>
            <a:pPr lvl="1"/>
            <a:r>
              <a:rPr lang="de-CH"/>
              <a:t>Zweite Ebene</a:t>
            </a:r>
          </a:p>
          <a:p>
            <a:pPr lvl="2"/>
            <a:r>
              <a:rPr lang="de-CH"/>
              <a:t>Dritte Ebene</a:t>
            </a:r>
          </a:p>
          <a:p>
            <a:pPr lvl="3"/>
            <a:r>
              <a:rPr lang="de-CH"/>
              <a:t>Vierte Ebene</a:t>
            </a:r>
          </a:p>
          <a:p>
            <a:pPr lvl="4"/>
            <a:r>
              <a:rPr lang="de-CH"/>
              <a:t>Fünfte Ebene</a:t>
            </a:r>
            <a:endParaRPr lang="de-DE"/>
          </a:p>
        </p:txBody>
      </p:sp>
      <p:sp>
        <p:nvSpPr>
          <p:cNvPr id="11" name="Inhaltsplatzhalter 3"/>
          <p:cNvSpPr>
            <a:spLocks noGrp="1"/>
          </p:cNvSpPr>
          <p:nvPr>
            <p:ph sz="half" idx="15"/>
          </p:nvPr>
        </p:nvSpPr>
        <p:spPr>
          <a:xfrm>
            <a:off x="6199200" y="1332000"/>
            <a:ext cx="5508000" cy="4067231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2200" b="0" i="0" baseline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2200" b="0" i="0" baseline="0">
                <a:solidFill>
                  <a:schemeClr val="tx1"/>
                </a:solidFill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2200" b="0" i="0" baseline="0">
                <a:solidFill>
                  <a:schemeClr val="tx1"/>
                </a:solidFill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2200" b="0" i="0" baseline="0">
                <a:solidFill>
                  <a:schemeClr val="tx1"/>
                </a:solidFill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2200" b="0" i="0" baseline="0">
                <a:solidFill>
                  <a:schemeClr val="tx1"/>
                </a:solidFill>
                <a:latin typeface="Lucida Sans"/>
                <a:cs typeface="Lucida San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CH"/>
              <a:t>Mastertextformat bearbeiten</a:t>
            </a:r>
          </a:p>
          <a:p>
            <a:pPr lvl="1"/>
            <a:r>
              <a:rPr lang="de-CH"/>
              <a:t>Zweite Ebene</a:t>
            </a:r>
          </a:p>
          <a:p>
            <a:pPr lvl="2"/>
            <a:r>
              <a:rPr lang="de-CH"/>
              <a:t>Dritte Ebene</a:t>
            </a:r>
          </a:p>
          <a:p>
            <a:pPr lvl="3"/>
            <a:r>
              <a:rPr lang="de-CH"/>
              <a:t>Vierte Ebene</a:t>
            </a:r>
          </a:p>
          <a:p>
            <a:pPr lvl="4"/>
            <a:r>
              <a:rPr lang="de-CH"/>
              <a:t>Fünfte Ebene</a:t>
            </a:r>
            <a:endParaRPr lang="de-DE"/>
          </a:p>
        </p:txBody>
      </p:sp>
      <p:sp>
        <p:nvSpPr>
          <p:cNvPr id="7" name="Foliennummernplatzhalter 2"/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3B21B8-EC19-437D-956C-B9E2193DE066}" type="slidenum">
              <a:rPr lang="de-CH"/>
              <a:pPr>
                <a:defRPr/>
              </a:pPr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6413893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Textfelder/Bilder mit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/>
          <p:cNvSpPr>
            <a:spLocks noGrp="1"/>
          </p:cNvSpPr>
          <p:nvPr>
            <p:ph type="ctrTitle"/>
          </p:nvPr>
        </p:nvSpPr>
        <p:spPr>
          <a:xfrm>
            <a:off x="457200" y="360000"/>
            <a:ext cx="11249025" cy="540000"/>
          </a:xfrm>
          <a:prstGeom prst="rect">
            <a:avLst/>
          </a:prstGeom>
        </p:spPr>
        <p:txBody>
          <a:bodyPr lIns="0" rIns="0"/>
          <a:lstStyle>
            <a:lvl1pPr algn="l">
              <a:defRPr sz="3000" b="0" i="0">
                <a:solidFill>
                  <a:srgbClr val="697D91"/>
                </a:solidFill>
                <a:latin typeface="Lucida Sans"/>
                <a:cs typeface="Lucida Sans"/>
              </a:defRPr>
            </a:lvl1pPr>
          </a:lstStyle>
          <a:p>
            <a:r>
              <a:rPr lang="de-CH"/>
              <a:t>Mastertitelformat bearbeiten</a:t>
            </a:r>
            <a:endParaRPr lang="de-DE"/>
          </a:p>
        </p:txBody>
      </p:sp>
      <p:sp>
        <p:nvSpPr>
          <p:cNvPr id="15" name="Textplatzhalter 2"/>
          <p:cNvSpPr>
            <a:spLocks noGrp="1"/>
          </p:cNvSpPr>
          <p:nvPr>
            <p:ph type="body" idx="1"/>
          </p:nvPr>
        </p:nvSpPr>
        <p:spPr>
          <a:xfrm>
            <a:off x="456226" y="1332000"/>
            <a:ext cx="5508000" cy="540000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2200" b="0" i="0">
                <a:solidFill>
                  <a:srgbClr val="697D9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CH"/>
              <a:t>Mastertextformat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sz="half" idx="13"/>
          </p:nvPr>
        </p:nvSpPr>
        <p:spPr>
          <a:xfrm>
            <a:off x="457201" y="2160000"/>
            <a:ext cx="5508000" cy="396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220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220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220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220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2200">
                <a:latin typeface="Lucida Sans"/>
                <a:cs typeface="Lucida San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CH"/>
              <a:t>Mastertextformat bearbeiten</a:t>
            </a:r>
          </a:p>
          <a:p>
            <a:pPr lvl="1"/>
            <a:r>
              <a:rPr lang="de-CH"/>
              <a:t>Zweite Ebene</a:t>
            </a:r>
          </a:p>
          <a:p>
            <a:pPr lvl="2"/>
            <a:r>
              <a:rPr lang="de-CH"/>
              <a:t>Dritte Ebene</a:t>
            </a:r>
          </a:p>
          <a:p>
            <a:pPr lvl="3"/>
            <a:r>
              <a:rPr lang="de-CH"/>
              <a:t>Vierte Ebene</a:t>
            </a:r>
          </a:p>
          <a:p>
            <a:pPr lvl="4"/>
            <a:r>
              <a:rPr lang="de-CH"/>
              <a:t>Fünfte Ebene</a:t>
            </a:r>
            <a:endParaRPr lang="de-DE"/>
          </a:p>
        </p:txBody>
      </p:sp>
      <p:sp>
        <p:nvSpPr>
          <p:cNvPr id="17" name="Textplatzhalter 2"/>
          <p:cNvSpPr>
            <a:spLocks noGrp="1"/>
          </p:cNvSpPr>
          <p:nvPr>
            <p:ph type="body" idx="14"/>
          </p:nvPr>
        </p:nvSpPr>
        <p:spPr>
          <a:xfrm>
            <a:off x="6198225" y="1332000"/>
            <a:ext cx="5508000" cy="540000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2200" b="0" i="0">
                <a:solidFill>
                  <a:srgbClr val="697D9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CH"/>
              <a:t>Mastertextformat bearbeiten</a:t>
            </a:r>
          </a:p>
        </p:txBody>
      </p:sp>
      <p:sp>
        <p:nvSpPr>
          <p:cNvPr id="18" name="Inhaltsplatzhalter 3"/>
          <p:cNvSpPr>
            <a:spLocks noGrp="1"/>
          </p:cNvSpPr>
          <p:nvPr>
            <p:ph sz="half" idx="15"/>
          </p:nvPr>
        </p:nvSpPr>
        <p:spPr>
          <a:xfrm>
            <a:off x="6199200" y="2160000"/>
            <a:ext cx="5508000" cy="396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2200" b="0" i="0" baseline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2200" b="0" i="0" baseline="0">
                <a:solidFill>
                  <a:schemeClr val="tx1"/>
                </a:solidFill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2200" b="0" i="0" baseline="0">
                <a:solidFill>
                  <a:schemeClr val="tx1"/>
                </a:solidFill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2200" b="0" i="0" baseline="0">
                <a:solidFill>
                  <a:schemeClr val="tx1"/>
                </a:solidFill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2200" b="0" i="0" baseline="0">
                <a:solidFill>
                  <a:schemeClr val="tx1"/>
                </a:solidFill>
                <a:latin typeface="Lucida Sans"/>
                <a:cs typeface="Lucida San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CH"/>
              <a:t>Mastertextformat bearbeiten</a:t>
            </a:r>
          </a:p>
          <a:p>
            <a:pPr lvl="1"/>
            <a:r>
              <a:rPr lang="de-CH"/>
              <a:t>Zweite Ebene</a:t>
            </a:r>
          </a:p>
          <a:p>
            <a:pPr lvl="2"/>
            <a:r>
              <a:rPr lang="de-CH"/>
              <a:t>Dritte Ebene</a:t>
            </a:r>
          </a:p>
          <a:p>
            <a:pPr lvl="3"/>
            <a:r>
              <a:rPr lang="de-CH"/>
              <a:t>Vierte Ebene</a:t>
            </a:r>
          </a:p>
          <a:p>
            <a:pPr lvl="4"/>
            <a:r>
              <a:rPr lang="de-CH"/>
              <a:t>Fünfte Ebene</a:t>
            </a:r>
            <a:endParaRPr lang="de-DE"/>
          </a:p>
        </p:txBody>
      </p:sp>
      <p:sp>
        <p:nvSpPr>
          <p:cNvPr id="7" name="Foliennummernplatzhalt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A6D72C-BFB2-41C7-957D-2E87BB499368}" type="slidenum">
              <a:rPr lang="de-CH"/>
              <a:pPr>
                <a:defRPr/>
              </a:pPr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4326750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rei Textfelder/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/>
          <p:cNvSpPr>
            <a:spLocks noGrp="1"/>
          </p:cNvSpPr>
          <p:nvPr>
            <p:ph type="ctrTitle"/>
          </p:nvPr>
        </p:nvSpPr>
        <p:spPr>
          <a:xfrm>
            <a:off x="457199" y="360000"/>
            <a:ext cx="11249025" cy="540000"/>
          </a:xfrm>
          <a:prstGeom prst="rect">
            <a:avLst/>
          </a:prstGeom>
        </p:spPr>
        <p:txBody>
          <a:bodyPr lIns="0"/>
          <a:lstStyle>
            <a:lvl1pPr algn="l">
              <a:defRPr sz="3000" b="0" i="0">
                <a:solidFill>
                  <a:srgbClr val="697D91"/>
                </a:solidFill>
                <a:latin typeface="Lucida Sans"/>
                <a:cs typeface="Lucida Sans"/>
              </a:defRPr>
            </a:lvl1pPr>
          </a:lstStyle>
          <a:p>
            <a:r>
              <a:rPr lang="de-CH"/>
              <a:t>Mastertitelformat bearbeiten</a:t>
            </a:r>
            <a:endParaRPr lang="de-DE"/>
          </a:p>
        </p:txBody>
      </p:sp>
      <p:sp>
        <p:nvSpPr>
          <p:cNvPr id="15" name="Textplatzhalter 2"/>
          <p:cNvSpPr>
            <a:spLocks noGrp="1"/>
          </p:cNvSpPr>
          <p:nvPr>
            <p:ph type="body" idx="1"/>
          </p:nvPr>
        </p:nvSpPr>
        <p:spPr>
          <a:xfrm>
            <a:off x="453600" y="5399231"/>
            <a:ext cx="3556800" cy="720583"/>
          </a:xfrm>
          <a:prstGeom prst="rect">
            <a:avLst/>
          </a:prstGeom>
        </p:spPr>
        <p:txBody>
          <a:bodyPr lIns="0" anchor="t" anchorCtr="0"/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CH"/>
              <a:t>Mastertextformat bearbeiten</a:t>
            </a:r>
          </a:p>
        </p:txBody>
      </p:sp>
      <p:sp>
        <p:nvSpPr>
          <p:cNvPr id="14" name="Textplatzhalter 2"/>
          <p:cNvSpPr>
            <a:spLocks noGrp="1"/>
          </p:cNvSpPr>
          <p:nvPr>
            <p:ph type="body" idx="18"/>
          </p:nvPr>
        </p:nvSpPr>
        <p:spPr>
          <a:xfrm>
            <a:off x="4298400" y="5399231"/>
            <a:ext cx="3556800" cy="720583"/>
          </a:xfrm>
          <a:prstGeom prst="rect">
            <a:avLst/>
          </a:prstGeom>
        </p:spPr>
        <p:txBody>
          <a:bodyPr lIns="0" anchor="t" anchorCtr="0"/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CH"/>
              <a:t>Mastertextformat bearbeiten</a:t>
            </a:r>
          </a:p>
        </p:txBody>
      </p:sp>
      <p:sp>
        <p:nvSpPr>
          <p:cNvPr id="9" name="Inhaltsplatzhalter 2"/>
          <p:cNvSpPr>
            <a:spLocks noGrp="1"/>
          </p:cNvSpPr>
          <p:nvPr>
            <p:ph sz="half" idx="13"/>
          </p:nvPr>
        </p:nvSpPr>
        <p:spPr>
          <a:xfrm>
            <a:off x="453600" y="1332000"/>
            <a:ext cx="3556800" cy="4067230"/>
          </a:xfrm>
          <a:prstGeom prst="rect">
            <a:avLst/>
          </a:prstGeom>
        </p:spPr>
        <p:txBody>
          <a:bodyPr l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220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220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220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220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2200">
                <a:latin typeface="Lucida Sans"/>
                <a:cs typeface="Lucida San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CH"/>
              <a:t>Mastertextformat bearbeiten</a:t>
            </a:r>
          </a:p>
          <a:p>
            <a:pPr lvl="1"/>
            <a:r>
              <a:rPr lang="de-CH"/>
              <a:t>Zweite Ebene</a:t>
            </a:r>
          </a:p>
          <a:p>
            <a:pPr lvl="2"/>
            <a:r>
              <a:rPr lang="de-CH"/>
              <a:t>Dritte Ebene</a:t>
            </a:r>
          </a:p>
          <a:p>
            <a:pPr lvl="3"/>
            <a:r>
              <a:rPr lang="de-CH"/>
              <a:t>Vierte Ebene</a:t>
            </a:r>
          </a:p>
          <a:p>
            <a:pPr lvl="4"/>
            <a:r>
              <a:rPr lang="de-CH"/>
              <a:t>Fünfte Ebene</a:t>
            </a:r>
            <a:endParaRPr lang="de-DE"/>
          </a:p>
        </p:txBody>
      </p:sp>
      <p:sp>
        <p:nvSpPr>
          <p:cNvPr id="11" name="Inhaltsplatzhalter 3"/>
          <p:cNvSpPr>
            <a:spLocks noGrp="1"/>
          </p:cNvSpPr>
          <p:nvPr>
            <p:ph sz="half" idx="15"/>
          </p:nvPr>
        </p:nvSpPr>
        <p:spPr>
          <a:xfrm>
            <a:off x="4298400" y="1332001"/>
            <a:ext cx="3556800" cy="4067230"/>
          </a:xfrm>
          <a:prstGeom prst="rect">
            <a:avLst/>
          </a:prstGeom>
        </p:spPr>
        <p:txBody>
          <a:bodyPr l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2200" b="0" i="0" baseline="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2200" b="0" i="0" baseline="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2200" b="0" i="0" baseline="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2200" b="0" i="0" baseline="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2200" b="0" i="0" baseline="0">
                <a:latin typeface="Lucida Sans"/>
                <a:cs typeface="Lucida San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CH"/>
              <a:t>Mastertextformat bearbeiten</a:t>
            </a:r>
          </a:p>
          <a:p>
            <a:pPr lvl="1"/>
            <a:r>
              <a:rPr lang="de-CH"/>
              <a:t>Zweite Ebene</a:t>
            </a:r>
          </a:p>
          <a:p>
            <a:pPr lvl="2"/>
            <a:r>
              <a:rPr lang="de-CH"/>
              <a:t>Dritte Ebene</a:t>
            </a:r>
          </a:p>
          <a:p>
            <a:pPr lvl="3"/>
            <a:r>
              <a:rPr lang="de-CH"/>
              <a:t>Vierte Ebene</a:t>
            </a:r>
          </a:p>
          <a:p>
            <a:pPr lvl="4"/>
            <a:r>
              <a:rPr lang="de-CH"/>
              <a:t>Fünfte Ebene</a:t>
            </a:r>
            <a:endParaRPr lang="de-DE"/>
          </a:p>
        </p:txBody>
      </p:sp>
      <p:sp>
        <p:nvSpPr>
          <p:cNvPr id="7" name="Inhaltsplatzhalter 3"/>
          <p:cNvSpPr>
            <a:spLocks noGrp="1"/>
          </p:cNvSpPr>
          <p:nvPr>
            <p:ph sz="half" idx="19"/>
          </p:nvPr>
        </p:nvSpPr>
        <p:spPr>
          <a:xfrm>
            <a:off x="8149424" y="1332001"/>
            <a:ext cx="3556800" cy="4067230"/>
          </a:xfrm>
          <a:prstGeom prst="rect">
            <a:avLst/>
          </a:prstGeom>
        </p:spPr>
        <p:txBody>
          <a:bodyPr l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2200" b="0" i="0" baseline="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2200" b="0" i="0" baseline="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2200" b="0" i="0" baseline="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2200" b="0" i="0" baseline="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2200" b="0" i="0" baseline="0">
                <a:latin typeface="Lucida Sans"/>
                <a:cs typeface="Lucida San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CH"/>
              <a:t>Mastertextformat bearbeiten</a:t>
            </a:r>
          </a:p>
          <a:p>
            <a:pPr lvl="1"/>
            <a:r>
              <a:rPr lang="de-CH"/>
              <a:t>Zweite Ebene</a:t>
            </a:r>
          </a:p>
          <a:p>
            <a:pPr lvl="2"/>
            <a:r>
              <a:rPr lang="de-CH"/>
              <a:t>Dritte Ebene</a:t>
            </a:r>
          </a:p>
          <a:p>
            <a:pPr lvl="3"/>
            <a:r>
              <a:rPr lang="de-CH"/>
              <a:t>Vierte Ebene</a:t>
            </a:r>
          </a:p>
          <a:p>
            <a:pPr lvl="4"/>
            <a:r>
              <a:rPr lang="de-CH"/>
              <a:t>Fünfte Ebene</a:t>
            </a:r>
            <a:endParaRPr lang="de-DE"/>
          </a:p>
        </p:txBody>
      </p:sp>
      <p:sp>
        <p:nvSpPr>
          <p:cNvPr id="8" name="Textplatzhalter 2"/>
          <p:cNvSpPr>
            <a:spLocks noGrp="1"/>
          </p:cNvSpPr>
          <p:nvPr>
            <p:ph type="body" idx="20"/>
          </p:nvPr>
        </p:nvSpPr>
        <p:spPr>
          <a:xfrm>
            <a:off x="8149424" y="5399231"/>
            <a:ext cx="3556800" cy="720583"/>
          </a:xfrm>
          <a:prstGeom prst="rect">
            <a:avLst/>
          </a:prstGeom>
        </p:spPr>
        <p:txBody>
          <a:bodyPr lIns="0" anchor="t" anchorCtr="0"/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CH"/>
              <a:t>Mastertextformat bearbeiten</a:t>
            </a:r>
          </a:p>
        </p:txBody>
      </p:sp>
      <p:sp>
        <p:nvSpPr>
          <p:cNvPr id="12" name="Foliennummernplatzhalter 2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B50D9A4-4B03-4410-9017-78E09E000AC4}" type="slidenum">
              <a:rPr lang="de-CH"/>
              <a:pPr>
                <a:defRPr/>
              </a:pPr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591247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15"/>
          <p:cNvSpPr txBox="1">
            <a:spLocks noChangeArrowheads="1"/>
          </p:cNvSpPr>
          <p:nvPr/>
        </p:nvSpPr>
        <p:spPr bwMode="auto">
          <a:xfrm>
            <a:off x="457200" y="6300788"/>
            <a:ext cx="892968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>
            <a:lvl1pPr defTabSz="6477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defTabSz="6477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defTabSz="6477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defTabSz="6477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defTabSz="6477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6477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6477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6477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6477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r>
              <a:rPr lang="de-DE" sz="1400">
                <a:solidFill>
                  <a:srgbClr val="697D91"/>
                </a:solidFill>
                <a:latin typeface="Lucida Sans" pitchFamily="34" charset="0"/>
              </a:rPr>
              <a:t>Berner Fachhochschule | Haute </a:t>
            </a:r>
            <a:r>
              <a:rPr lang="de-DE" sz="1400" err="1">
                <a:solidFill>
                  <a:srgbClr val="697D91"/>
                </a:solidFill>
                <a:latin typeface="Lucida Sans" pitchFamily="34" charset="0"/>
              </a:rPr>
              <a:t>école</a:t>
            </a:r>
            <a:r>
              <a:rPr lang="de-DE" sz="1400">
                <a:solidFill>
                  <a:srgbClr val="697D91"/>
                </a:solidFill>
                <a:latin typeface="Lucida Sans" pitchFamily="34" charset="0"/>
              </a:rPr>
              <a:t> </a:t>
            </a:r>
            <a:r>
              <a:rPr lang="de-DE" sz="1400" err="1">
                <a:solidFill>
                  <a:srgbClr val="697D91"/>
                </a:solidFill>
                <a:latin typeface="Lucida Sans" pitchFamily="34" charset="0"/>
              </a:rPr>
              <a:t>spécialisée</a:t>
            </a:r>
            <a:r>
              <a:rPr lang="de-DE" sz="1400">
                <a:solidFill>
                  <a:srgbClr val="697D91"/>
                </a:solidFill>
                <a:latin typeface="Lucida Sans" pitchFamily="34" charset="0"/>
              </a:rPr>
              <a:t> </a:t>
            </a:r>
            <a:r>
              <a:rPr lang="de-DE" sz="1400" err="1">
                <a:solidFill>
                  <a:srgbClr val="697D91"/>
                </a:solidFill>
                <a:latin typeface="Lucida Sans" pitchFamily="34" charset="0"/>
              </a:rPr>
              <a:t>bernoise</a:t>
            </a:r>
            <a:r>
              <a:rPr lang="de-DE" sz="1400">
                <a:solidFill>
                  <a:srgbClr val="697D91"/>
                </a:solidFill>
                <a:latin typeface="Lucida Sans" pitchFamily="34" charset="0"/>
              </a:rPr>
              <a:t> | Bern University </a:t>
            </a:r>
            <a:r>
              <a:rPr lang="de-DE" sz="1400" err="1">
                <a:solidFill>
                  <a:srgbClr val="697D91"/>
                </a:solidFill>
                <a:latin typeface="Lucida Sans" pitchFamily="34" charset="0"/>
              </a:rPr>
              <a:t>of</a:t>
            </a:r>
            <a:r>
              <a:rPr lang="de-DE" sz="1400">
                <a:solidFill>
                  <a:srgbClr val="697D91"/>
                </a:solidFill>
                <a:latin typeface="Lucida Sans" pitchFamily="34" charset="0"/>
              </a:rPr>
              <a:t> Applied </a:t>
            </a:r>
            <a:r>
              <a:rPr lang="de-DE" sz="1400" err="1">
                <a:solidFill>
                  <a:srgbClr val="697D91"/>
                </a:solidFill>
                <a:latin typeface="Lucida Sans" pitchFamily="34" charset="0"/>
              </a:rPr>
              <a:t>Sciences</a:t>
            </a:r>
            <a:endParaRPr lang="de-DE" sz="1400">
              <a:solidFill>
                <a:srgbClr val="697D91"/>
              </a:solidFill>
              <a:latin typeface="Lucida Sans" pitchFamily="34" charset="0"/>
            </a:endParaRPr>
          </a:p>
        </p:txBody>
      </p:sp>
      <p:sp>
        <p:nvSpPr>
          <p:cNvPr id="2" name="Rechteck 1"/>
          <p:cNvSpPr/>
          <p:nvPr/>
        </p:nvSpPr>
        <p:spPr>
          <a:xfrm>
            <a:off x="0" y="0"/>
            <a:ext cx="12207875" cy="6858000"/>
          </a:xfrm>
          <a:prstGeom prst="rect">
            <a:avLst/>
          </a:prstGeom>
          <a:noFill/>
          <a:ln w="63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4"/>
          </p:nvPr>
        </p:nvSpPr>
        <p:spPr>
          <a:xfrm>
            <a:off x="8748713" y="6300788"/>
            <a:ext cx="28495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smtClean="0">
                <a:solidFill>
                  <a:schemeClr val="tx1">
                    <a:tint val="75000"/>
                  </a:schemeClr>
                </a:solidFill>
                <a:latin typeface="Lucida Sans" pitchFamily="34" charset="0"/>
              </a:defRPr>
            </a:lvl1pPr>
          </a:lstStyle>
          <a:p>
            <a:pPr>
              <a:defRPr/>
            </a:pPr>
            <a:fld id="{B7BACB64-ACD3-4495-9A64-936FBCA468A7}" type="slidenum">
              <a:rPr lang="de-CH"/>
              <a:pPr>
                <a:defRPr/>
              </a:pPr>
              <a:t>‹Nr.›</a:t>
            </a:fld>
            <a:endParaRPr lang="de-CH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1" r:id="rId1"/>
    <p:sldLayoutId id="2147483852" r:id="rId2"/>
    <p:sldLayoutId id="2147483853" r:id="rId3"/>
    <p:sldLayoutId id="2147483854" r:id="rId4"/>
    <p:sldLayoutId id="2147483844" r:id="rId5"/>
    <p:sldLayoutId id="2147483845" r:id="rId6"/>
    <p:sldLayoutId id="2147483846" r:id="rId7"/>
    <p:sldLayoutId id="2147483847" r:id="rId8"/>
    <p:sldLayoutId id="2147483848" r:id="rId9"/>
    <p:sldLayoutId id="2147483849" r:id="rId10"/>
    <p:sldLayoutId id="2147483850" r:id="rId11"/>
  </p:sldLayoutIdLst>
  <p:hf hdr="0" ftr="0" dt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MS PGothic" pitchFamily="34" charset="-128"/>
          <a:cs typeface="ＭＳ Ｐゴシック" charset="0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ＭＳ Ｐゴシック" charset="0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ＭＳ Ｐゴシック" charset="0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ＭＳ Ｐゴシック" charset="0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ＭＳ Ｐゴシック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MS PGothic" pitchFamily="34" charset="-128"/>
          <a:cs typeface="ＭＳ Ｐゴシック" charset="0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e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2.png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Titel 2"/>
          <p:cNvSpPr>
            <a:spLocks noGrp="1"/>
          </p:cNvSpPr>
          <p:nvPr>
            <p:ph type="ctrTitle"/>
          </p:nvPr>
        </p:nvSpPr>
        <p:spPr bwMode="auto">
          <a:xfrm>
            <a:off x="457200" y="4622800"/>
            <a:ext cx="10739438" cy="533400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DE">
                <a:latin typeface="Lucida Sans" pitchFamily="34" charset="0"/>
                <a:cs typeface="Lucida Sans Unicode" pitchFamily="34" charset="0"/>
              </a:rPr>
              <a:t>Gruppe White</a:t>
            </a:r>
          </a:p>
        </p:txBody>
      </p:sp>
      <p:sp>
        <p:nvSpPr>
          <p:cNvPr id="6148" name="Untertitel 3"/>
          <p:cNvSpPr>
            <a:spLocks noGrp="1"/>
          </p:cNvSpPr>
          <p:nvPr>
            <p:ph type="subTitle" idx="1"/>
          </p:nvPr>
        </p:nvSpPr>
        <p:spPr bwMode="auto">
          <a:xfrm>
            <a:off x="457200" y="5219700"/>
            <a:ext cx="9058275" cy="806450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DE" dirty="0">
                <a:latin typeface="Lucida Sans" pitchFamily="34" charset="0"/>
                <a:cs typeface="Lucida Sans Unicode" pitchFamily="34" charset="0"/>
              </a:rPr>
              <a:t>Applikation für depressive Patienten Task 1</a:t>
            </a:r>
          </a:p>
        </p:txBody>
      </p:sp>
      <p:sp>
        <p:nvSpPr>
          <p:cNvPr id="6149" name="Textplatzhalter 4"/>
          <p:cNvSpPr>
            <a:spLocks noGrp="1"/>
          </p:cNvSpPr>
          <p:nvPr>
            <p:ph type="body" sz="quarter" idx="13"/>
          </p:nvPr>
        </p:nvSpPr>
        <p:spPr bwMode="auto">
          <a:xfrm>
            <a:off x="457200" y="6299200"/>
            <a:ext cx="9066213" cy="258763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45720" bIns="45720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buFont typeface="Lucida Grande" charset="0"/>
              <a:buChar char="▶"/>
            </a:pPr>
            <a:r>
              <a:rPr lang="de-DE">
                <a:latin typeface="Lucida Sans" pitchFamily="34" charset="0"/>
              </a:rPr>
              <a:t>Medizininformatik – Berner Fachhochschule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DDBA0ED5-435C-4539-AA99-EA8A2AD0D8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6378" y="1701799"/>
            <a:ext cx="5484934" cy="278447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87599792-30DA-4CE4-BEBA-04A733696A3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CH"/>
              <a:t>Storyboard 2 – </a:t>
            </a:r>
            <a:r>
              <a:rPr lang="de-DE"/>
              <a:t>Tagebuch</a:t>
            </a:r>
          </a:p>
        </p:txBody>
      </p:sp>
      <p:pic>
        <p:nvPicPr>
          <p:cNvPr id="6" name="picture">
            <a:extLst>
              <a:ext uri="{FF2B5EF4-FFF2-40B4-BE49-F238E27FC236}">
                <a16:creationId xmlns:a16="http://schemas.microsoft.com/office/drawing/2014/main" id="{A0759BE9-0190-42AB-8577-591F74052648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3392" y="1017965"/>
            <a:ext cx="4562575" cy="4822070"/>
          </a:xfrm>
          <a:prstGeom prst="rect">
            <a:avLst/>
          </a:prstGeom>
        </p:spPr>
      </p:pic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AD6F600-02E0-442A-B7F7-8BC680DB98B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F0A35F2-7595-4779-9180-596D2E72BBB9}" type="slidenum">
              <a:rPr lang="de-CH" smtClean="0"/>
              <a:pPr>
                <a:defRPr/>
              </a:pPr>
              <a:t>10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6015252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87599792-30DA-4CE4-BEBA-04A733696A3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CH"/>
              <a:t>Storyboard 3 – </a:t>
            </a:r>
            <a:r>
              <a:rPr lang="de-DE"/>
              <a:t>Eintrittsbeurteilung</a:t>
            </a:r>
          </a:p>
        </p:txBody>
      </p:sp>
      <p:pic>
        <p:nvPicPr>
          <p:cNvPr id="6" name="picture">
            <a:extLst>
              <a:ext uri="{FF2B5EF4-FFF2-40B4-BE49-F238E27FC236}">
                <a16:creationId xmlns:a16="http://schemas.microsoft.com/office/drawing/2014/main" id="{16CEE5D1-FA8F-4430-9AFE-A07DDEC706EE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2441" y="1046945"/>
            <a:ext cx="4392891" cy="5193599"/>
          </a:xfrm>
          <a:prstGeom prst="rect">
            <a:avLst/>
          </a:prstGeom>
        </p:spPr>
      </p:pic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DF4E0A3-5250-4148-AFA1-502C60ADB6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F0A35F2-7595-4779-9180-596D2E72BBB9}" type="slidenum">
              <a:rPr lang="de-CH" smtClean="0"/>
              <a:pPr>
                <a:defRPr/>
              </a:pPr>
              <a:t>11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3955648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87599792-30DA-4CE4-BEBA-04A733696A3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lIns="0" rIns="0" anchor="t"/>
          <a:lstStyle/>
          <a:p>
            <a:r>
              <a:rPr lang="fr-CH"/>
              <a:t>Storyboard 4 – </a:t>
            </a:r>
            <a:r>
              <a:rPr lang="de-DE"/>
              <a:t>Erinnerungshilfe</a:t>
            </a:r>
          </a:p>
        </p:txBody>
      </p:sp>
      <p:pic>
        <p:nvPicPr>
          <p:cNvPr id="6" name="picture">
            <a:extLst>
              <a:ext uri="{FF2B5EF4-FFF2-40B4-BE49-F238E27FC236}">
                <a16:creationId xmlns:a16="http://schemas.microsoft.com/office/drawing/2014/main" id="{DCCE4812-1126-4D88-BA2D-F80DCB655E48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2944" y="2092751"/>
            <a:ext cx="7400594" cy="2848492"/>
          </a:xfrm>
          <a:prstGeom prst="rect">
            <a:avLst/>
          </a:prstGeom>
        </p:spPr>
      </p:pic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258DADE-7526-4A03-98EA-8C8846972F5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F0A35F2-7595-4779-9180-596D2E72BBB9}" type="slidenum">
              <a:rPr lang="de-CH" smtClean="0"/>
              <a:pPr>
                <a:defRPr/>
              </a:pPr>
              <a:t>12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0890837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BF27ACB6-A508-4162-9922-426905EF40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" y="360000"/>
            <a:ext cx="4468472" cy="540000"/>
          </a:xfrm>
        </p:spPr>
        <p:txBody>
          <a:bodyPr lIns="0" rIns="0" anchor="t"/>
          <a:lstStyle/>
          <a:p>
            <a:r>
              <a:rPr lang="de-DE"/>
              <a:t>Prototyp</a:t>
            </a:r>
            <a:r>
              <a:rPr lang="fr-CH"/>
              <a:t> 1 </a:t>
            </a:r>
            <a:r>
              <a:rPr lang="de-DE"/>
              <a:t>Unterstützung</a:t>
            </a:r>
          </a:p>
        </p:txBody>
      </p:sp>
      <p:pic>
        <p:nvPicPr>
          <p:cNvPr id="7" name="picture">
            <a:extLst>
              <a:ext uri="{FF2B5EF4-FFF2-40B4-BE49-F238E27FC236}">
                <a16:creationId xmlns:a16="http://schemas.microsoft.com/office/drawing/2014/main" id="{6D657C2C-FABA-4010-B193-CBDE137CCE6D}"/>
              </a:ext>
            </a:extLst>
          </p:cNvPr>
          <p:cNvPicPr>
            <a:picLocks noGrp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939" y="1363903"/>
            <a:ext cx="9848850" cy="4781550"/>
          </a:xfrm>
          <a:prstGeom prst="rect">
            <a:avLst/>
          </a:prstGeom>
        </p:spPr>
      </p:pic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27696F0-60AE-47A5-BDB8-91D02C0FCA7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F0A35F2-7595-4779-9180-596D2E72BBB9}" type="slidenum">
              <a:rPr lang="de-CH" smtClean="0"/>
              <a:pPr>
                <a:defRPr/>
              </a:pPr>
              <a:t>13</a:t>
            </a:fld>
            <a:endParaRPr lang="de-CH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2F9BFA7F-712D-4766-BAA0-6DC80277B2D7}"/>
              </a:ext>
            </a:extLst>
          </p:cNvPr>
          <p:cNvSpPr/>
          <p:nvPr/>
        </p:nvSpPr>
        <p:spPr>
          <a:xfrm>
            <a:off x="9062341" y="363841"/>
            <a:ext cx="2022897" cy="172122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800" b="1">
                <a:cs typeface="Calibri"/>
              </a:rPr>
              <a:t>Keine Forderungen</a:t>
            </a:r>
            <a:endParaRPr lang="de-DE" sz="1800" b="1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87689D06-7926-42D5-A655-16484E37A97B}"/>
              </a:ext>
            </a:extLst>
          </p:cNvPr>
          <p:cNvSpPr/>
          <p:nvPr/>
        </p:nvSpPr>
        <p:spPr>
          <a:xfrm>
            <a:off x="5729857" y="435498"/>
            <a:ext cx="2022897" cy="172122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800" b="1">
                <a:cs typeface="Calibri"/>
              </a:rPr>
              <a:t>Hilfen dürfen nicht oberflächlich erscheinen</a:t>
            </a:r>
            <a:endParaRPr lang="de-DE" sz="1800" b="1"/>
          </a:p>
        </p:txBody>
      </p:sp>
    </p:spTree>
    <p:extLst>
      <p:ext uri="{BB962C8B-B14F-4D97-AF65-F5344CB8AC3E}">
        <p14:creationId xmlns:p14="http://schemas.microsoft.com/office/powerpoint/2010/main" val="1751257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BF27ACB6-A508-4162-9922-426905EF405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lIns="0" rIns="0" anchor="t"/>
          <a:lstStyle/>
          <a:p>
            <a:r>
              <a:rPr lang="de-DE"/>
              <a:t>Prototyp</a:t>
            </a:r>
            <a:r>
              <a:rPr lang="fr-CH"/>
              <a:t> 2 – </a:t>
            </a:r>
            <a:r>
              <a:rPr lang="fr-CH" err="1"/>
              <a:t>Tagebuch</a:t>
            </a:r>
            <a:br>
              <a:rPr lang="fr-CH"/>
            </a:br>
            <a:endParaRPr lang="de-CH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9E0BA00-27E2-4376-AF43-9450FB7C9E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F0A35F2-7595-4779-9180-596D2E72BBB9}" type="slidenum">
              <a:rPr lang="de-CH" smtClean="0"/>
              <a:pPr>
                <a:defRPr/>
              </a:pPr>
              <a:t>14</a:t>
            </a:fld>
            <a:endParaRPr lang="de-CH"/>
          </a:p>
        </p:txBody>
      </p:sp>
      <p:pic>
        <p:nvPicPr>
          <p:cNvPr id="2" name="Grafik 3" descr="Ein Bild, das Person, Text enthält.&#10;&#10;Mit sehr hoher Zuverlässigkeit generierte Beschreibung">
            <a:extLst>
              <a:ext uri="{FF2B5EF4-FFF2-40B4-BE49-F238E27FC236}">
                <a16:creationId xmlns:a16="http://schemas.microsoft.com/office/drawing/2014/main" id="{1FBBDD69-AABC-42F7-8206-DB577CF96E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175" y="954162"/>
            <a:ext cx="9953448" cy="2471572"/>
          </a:xfrm>
          <a:prstGeom prst="rect">
            <a:avLst/>
          </a:prstGeom>
        </p:spPr>
      </p:pic>
      <p:pic>
        <p:nvPicPr>
          <p:cNvPr id="7" name="Grafik 7" descr="Ein Bild, das Text enthält.&#10;&#10;Mit sehr hoher Zuverlässigkeit generierte Beschreibung">
            <a:extLst>
              <a:ext uri="{FF2B5EF4-FFF2-40B4-BE49-F238E27FC236}">
                <a16:creationId xmlns:a16="http://schemas.microsoft.com/office/drawing/2014/main" id="{0A6FDFDE-1D7A-444B-A1DB-605E1FA32B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231" y="3498252"/>
            <a:ext cx="9132870" cy="2959122"/>
          </a:xfrm>
          <a:prstGeom prst="rect">
            <a:avLst/>
          </a:prstGeom>
        </p:spPr>
      </p:pic>
      <p:sp>
        <p:nvSpPr>
          <p:cNvPr id="10" name="Ellipse 9">
            <a:extLst>
              <a:ext uri="{FF2B5EF4-FFF2-40B4-BE49-F238E27FC236}">
                <a16:creationId xmlns:a16="http://schemas.microsoft.com/office/drawing/2014/main" id="{A1066A46-DC86-4D2E-AE6C-122A9213814C}"/>
              </a:ext>
            </a:extLst>
          </p:cNvPr>
          <p:cNvSpPr/>
          <p:nvPr/>
        </p:nvSpPr>
        <p:spPr>
          <a:xfrm>
            <a:off x="10222901" y="3015023"/>
            <a:ext cx="1979709" cy="1649186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800" b="1">
                <a:cs typeface="Calibri"/>
              </a:rPr>
              <a:t>Listen</a:t>
            </a:r>
            <a:endParaRPr lang="de-DE" sz="1800" b="1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19153099-3AE8-4588-A7A1-8F552E635A85}"/>
              </a:ext>
            </a:extLst>
          </p:cNvPr>
          <p:cNvSpPr/>
          <p:nvPr/>
        </p:nvSpPr>
        <p:spPr>
          <a:xfrm>
            <a:off x="6985592" y="3029240"/>
            <a:ext cx="2310818" cy="1937337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800" b="1">
                <a:cs typeface="Calibri"/>
              </a:rPr>
              <a:t>Gut geeignet für therapeutische Gespräche</a:t>
            </a:r>
            <a:endParaRPr lang="de-DE" sz="1800" b="1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22568516-5ABD-407C-A8AB-A4C170D052ED}"/>
              </a:ext>
            </a:extLst>
          </p:cNvPr>
          <p:cNvSpPr/>
          <p:nvPr/>
        </p:nvSpPr>
        <p:spPr>
          <a:xfrm>
            <a:off x="9432681" y="622987"/>
            <a:ext cx="1979709" cy="164918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800" b="1">
                <a:cs typeface="Calibri"/>
              </a:rPr>
              <a:t>Smileys</a:t>
            </a:r>
            <a:endParaRPr lang="de-DE" sz="1800" b="1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BC4AC7CC-6963-4ECD-8F16-D187DEAE675C}"/>
              </a:ext>
            </a:extLst>
          </p:cNvPr>
          <p:cNvSpPr/>
          <p:nvPr/>
        </p:nvSpPr>
        <p:spPr>
          <a:xfrm>
            <a:off x="8884646" y="4551812"/>
            <a:ext cx="1979709" cy="1649186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800" b="1">
                <a:cs typeface="Calibri"/>
              </a:rPr>
              <a:t>Ziele für den nächsten Tag</a:t>
            </a:r>
            <a:endParaRPr lang="de-DE" sz="1800" b="1"/>
          </a:p>
        </p:txBody>
      </p:sp>
    </p:spTree>
    <p:extLst>
      <p:ext uri="{BB962C8B-B14F-4D97-AF65-F5344CB8AC3E}">
        <p14:creationId xmlns:p14="http://schemas.microsoft.com/office/powerpoint/2010/main" val="96002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3" grpId="0" animBg="1"/>
      <p:bldP spid="14" grpId="0" animBg="1"/>
      <p:bldP spid="1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0F01008B-DA6D-4206-82FA-2F30A8DA02D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/>
              <a:t>Prototyp 3 - Erinnerungshilfe</a:t>
            </a:r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3654CF76-4C09-4372-8D41-48F696793B17}"/>
              </a:ext>
            </a:extLst>
          </p:cNvPr>
          <p:cNvPicPr>
            <a:picLocks noGrp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2337848" y="1489435"/>
            <a:ext cx="7359122" cy="4308298"/>
          </a:xfrm>
          <a:prstGeom prst="rect">
            <a:avLst/>
          </a:prstGeo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A020B75-6026-4F14-8AD0-A092585D178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F0A35F2-7595-4779-9180-596D2E72BBB9}" type="slidenum">
              <a:rPr lang="de-CH" smtClean="0"/>
              <a:pPr>
                <a:defRPr/>
              </a:pPr>
              <a:t>15</a:t>
            </a:fld>
            <a:endParaRPr lang="de-CH"/>
          </a:p>
        </p:txBody>
      </p:sp>
      <p:sp>
        <p:nvSpPr>
          <p:cNvPr id="2" name="Ellipse 1">
            <a:extLst>
              <a:ext uri="{FF2B5EF4-FFF2-40B4-BE49-F238E27FC236}">
                <a16:creationId xmlns:a16="http://schemas.microsoft.com/office/drawing/2014/main" id="{FBF7DB58-3071-4868-8E42-0E6D89B2B111}"/>
              </a:ext>
            </a:extLst>
          </p:cNvPr>
          <p:cNvSpPr/>
          <p:nvPr/>
        </p:nvSpPr>
        <p:spPr>
          <a:xfrm>
            <a:off x="9575077" y="623367"/>
            <a:ext cx="1979709" cy="164918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800" b="1">
                <a:cs typeface="Calibri"/>
              </a:rPr>
              <a:t>Listen</a:t>
            </a:r>
            <a:endParaRPr lang="de-DE" sz="1800" b="1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F63D9F82-7DA8-4A75-99BF-89665F71C43E}"/>
              </a:ext>
            </a:extLst>
          </p:cNvPr>
          <p:cNvSpPr/>
          <p:nvPr/>
        </p:nvSpPr>
        <p:spPr>
          <a:xfrm>
            <a:off x="9633097" y="4375571"/>
            <a:ext cx="1979709" cy="164918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800" b="1">
                <a:cs typeface="Calibri"/>
              </a:rPr>
              <a:t>Erledigtes kann abgehäkelt werden</a:t>
            </a:r>
            <a:endParaRPr lang="de-DE" sz="1800" b="1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6C5D9402-E224-474D-AE52-D9DAC689B6E2}"/>
              </a:ext>
            </a:extLst>
          </p:cNvPr>
          <p:cNvSpPr/>
          <p:nvPr/>
        </p:nvSpPr>
        <p:spPr>
          <a:xfrm>
            <a:off x="9765060" y="2465012"/>
            <a:ext cx="1979709" cy="164918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800" b="1">
                <a:cs typeface="Calibri"/>
              </a:rPr>
              <a:t>Graphische Darstellung</a:t>
            </a:r>
            <a:endParaRPr lang="de-DE" sz="1800" b="1"/>
          </a:p>
        </p:txBody>
      </p:sp>
    </p:spTree>
    <p:extLst>
      <p:ext uri="{BB962C8B-B14F-4D97-AF65-F5344CB8AC3E}">
        <p14:creationId xmlns:p14="http://schemas.microsoft.com/office/powerpoint/2010/main" val="1894611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8" grpId="0" animBg="1"/>
      <p:bldP spid="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E8A1BB2C-CE68-41E3-B835-528B66C56F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lIns="0" rIns="0" anchor="t"/>
          <a:lstStyle/>
          <a:p>
            <a:r>
              <a:rPr lang="de-DE"/>
              <a:t>Prototyp 4 - Eintrittsbeurteilung</a:t>
            </a:r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0B15C0E6-568B-433E-A093-4C8DDAD84E8F}"/>
              </a:ext>
            </a:extLst>
          </p:cNvPr>
          <p:cNvPicPr>
            <a:picLocks noGrp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3238312" y="1331913"/>
            <a:ext cx="5686801" cy="4787900"/>
          </a:xfrm>
          <a:prstGeom prst="rect">
            <a:avLst/>
          </a:prstGeo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68ECD0D-66C8-4ADB-9260-ABC45F91917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F0A35F2-7595-4779-9180-596D2E72BBB9}" type="slidenum">
              <a:rPr lang="de-CH" smtClean="0"/>
              <a:pPr>
                <a:defRPr/>
              </a:pPr>
              <a:t>16</a:t>
            </a:fld>
            <a:endParaRPr lang="de-CH"/>
          </a:p>
        </p:txBody>
      </p:sp>
      <p:sp>
        <p:nvSpPr>
          <p:cNvPr id="2" name="Ellipse 1">
            <a:extLst>
              <a:ext uri="{FF2B5EF4-FFF2-40B4-BE49-F238E27FC236}">
                <a16:creationId xmlns:a16="http://schemas.microsoft.com/office/drawing/2014/main" id="{9467C418-1FC4-4802-AA32-25787C1A1DA7}"/>
              </a:ext>
            </a:extLst>
          </p:cNvPr>
          <p:cNvSpPr/>
          <p:nvPr/>
        </p:nvSpPr>
        <p:spPr>
          <a:xfrm>
            <a:off x="9258363" y="1142040"/>
            <a:ext cx="2354007" cy="1836484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800" b="1">
                <a:cs typeface="Calibri"/>
              </a:rPr>
              <a:t>Erleichtert administratives</a:t>
            </a:r>
            <a:endParaRPr lang="de-DE" sz="1800" b="1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E74516D5-DD11-401B-B364-C20EEF7D553D}"/>
              </a:ext>
            </a:extLst>
          </p:cNvPr>
          <p:cNvSpPr/>
          <p:nvPr/>
        </p:nvSpPr>
        <p:spPr>
          <a:xfrm>
            <a:off x="9430205" y="3121904"/>
            <a:ext cx="1979709" cy="16491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800" b="1">
                <a:cs typeface="Calibri"/>
              </a:rPr>
              <a:t>Nutzen Patient?</a:t>
            </a:r>
            <a:endParaRPr lang="de-DE" sz="1800" b="1"/>
          </a:p>
        </p:txBody>
      </p:sp>
    </p:spTree>
    <p:extLst>
      <p:ext uri="{BB962C8B-B14F-4D97-AF65-F5344CB8AC3E}">
        <p14:creationId xmlns:p14="http://schemas.microsoft.com/office/powerpoint/2010/main" val="2100176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E8A1BB2C-CE68-41E3-B835-528B66C56F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lIns="0" rIns="0" anchor="t"/>
          <a:lstStyle/>
          <a:p>
            <a:r>
              <a:rPr lang="de-DE"/>
              <a:t>Wichtigste Erkenntnisse aus dem Interview Dr. med. Strebel  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68ECD0D-66C8-4ADB-9260-ABC45F91917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F0A35F2-7595-4779-9180-596D2E72BBB9}" type="slidenum">
              <a:rPr lang="de-CH" smtClean="0"/>
              <a:pPr>
                <a:defRPr/>
              </a:pPr>
              <a:t>17</a:t>
            </a:fld>
            <a:endParaRPr lang="de-CH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C666758D-819A-476D-8171-54FA120AF2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332000"/>
            <a:ext cx="11249025" cy="4168475"/>
          </a:xfrm>
        </p:spPr>
        <p:txBody>
          <a:bodyPr lIns="0" rIns="0" anchor="t"/>
          <a:lstStyle/>
          <a:p>
            <a:pPr marL="271145" indent="-271145">
              <a:buFont typeface="MS PGothic" panose="020B0600070205080204" pitchFamily="34" charset="-128"/>
              <a:buChar char="▸"/>
            </a:pPr>
            <a:r>
              <a:rPr lang="de-DE"/>
              <a:t>Reaktive Depression</a:t>
            </a:r>
          </a:p>
          <a:p>
            <a:pPr lvl="1">
              <a:buFont typeface="MS PGothic" panose="020B0600070205080204" pitchFamily="34" charset="-128"/>
              <a:buChar char="▸"/>
            </a:pPr>
            <a:r>
              <a:rPr lang="de-DE"/>
              <a:t>es gibt einen Auslöser</a:t>
            </a:r>
          </a:p>
          <a:p>
            <a:pPr lvl="1">
              <a:buFont typeface="MS PGothic" panose="020B0600070205080204" pitchFamily="34" charset="-128"/>
              <a:buChar char="▸"/>
            </a:pPr>
            <a:r>
              <a:rPr lang="de-DE"/>
              <a:t>ist das Problem gelöst, ist die Depression geheilt</a:t>
            </a:r>
          </a:p>
          <a:p>
            <a:pPr lvl="1">
              <a:buFont typeface="MS PGothic" panose="020B0600070205080204" pitchFamily="34" charset="-128"/>
              <a:buChar char="▸"/>
            </a:pPr>
            <a:endParaRPr lang="de-DE"/>
          </a:p>
          <a:p>
            <a:pPr marL="271145" indent="-271145">
              <a:buFont typeface="MS PGothic" panose="020B0600070205080204" pitchFamily="34" charset="-128"/>
              <a:buChar char="▸"/>
            </a:pPr>
            <a:r>
              <a:rPr lang="de-DE"/>
              <a:t>Endogene Depression</a:t>
            </a:r>
          </a:p>
          <a:p>
            <a:pPr lvl="1">
              <a:buFont typeface="MS PGothic" panose="020B0600070205080204" pitchFamily="34" charset="-128"/>
              <a:buChar char="▸"/>
            </a:pPr>
            <a:r>
              <a:rPr lang="de-DE"/>
              <a:t>genetisch</a:t>
            </a:r>
          </a:p>
          <a:p>
            <a:pPr lvl="1">
              <a:buFont typeface="MS PGothic" panose="020B0600070205080204" pitchFamily="34" charset="-128"/>
              <a:buChar char="▸"/>
            </a:pPr>
            <a:r>
              <a:rPr lang="de-DE"/>
              <a:t>kein klarer Auslöser</a:t>
            </a:r>
          </a:p>
          <a:p>
            <a:pPr lvl="1">
              <a:buFont typeface="MS PGothic" panose="020B0600070205080204" pitchFamily="34" charset="-128"/>
              <a:buChar char="▸"/>
            </a:pPr>
            <a:endParaRPr lang="de-DE"/>
          </a:p>
          <a:p>
            <a:pPr lvl="1">
              <a:buFont typeface="MS PGothic" panose="020B0600070205080204" pitchFamily="34" charset="-128"/>
              <a:buChar char="▸"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200689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FC88EE43-2BAB-434A-883A-FC5935C0B5F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/>
              <a:t>Persona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D0D599C-14C5-42DE-A01C-2C3B622EF4E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F0A35F2-7595-4779-9180-596D2E72BBB9}" type="slidenum">
              <a:rPr lang="de-CH" smtClean="0"/>
              <a:pPr>
                <a:defRPr/>
              </a:pPr>
              <a:t>18</a:t>
            </a:fld>
            <a:endParaRPr lang="de-CH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7030DE56-2258-4B81-8026-671719CA480A}"/>
              </a:ext>
            </a:extLst>
          </p:cNvPr>
          <p:cNvSpPr/>
          <p:nvPr/>
        </p:nvSpPr>
        <p:spPr>
          <a:xfrm>
            <a:off x="5394161" y="2344808"/>
            <a:ext cx="5628394" cy="251117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CH" sz="2000">
                <a:latin typeface="Lucida Sans" panose="020B0602030504020204" pitchFamily="34" charset="0"/>
              </a:rPr>
              <a:t>Persona: 	Thomas, 41 Jahre</a:t>
            </a:r>
          </a:p>
          <a:p>
            <a:r>
              <a:rPr lang="de-CH" sz="2000">
                <a:latin typeface="Lucida Sans" panose="020B0602030504020204" pitchFamily="34" charset="0"/>
              </a:rPr>
              <a:t>Beruf: 		Arbeitslos</a:t>
            </a:r>
            <a:endParaRPr lang="en-US" sz="2000">
              <a:latin typeface="Lucida Sans" panose="020B0602030504020204" pitchFamily="34" charset="0"/>
            </a:endParaRPr>
          </a:p>
          <a:p>
            <a:r>
              <a:rPr lang="en-US" sz="2000">
                <a:latin typeface="Lucida Sans" panose="020B0602030504020204" pitchFamily="34" charset="0"/>
              </a:rPr>
              <a:t>Situation: 	</a:t>
            </a:r>
            <a:r>
              <a:rPr lang="de-CH" sz="2000">
                <a:latin typeface="Lucida Sans" panose="020B0602030504020204" pitchFamily="34" charset="0"/>
              </a:rPr>
              <a:t>Bekommt von seinem Eltern 				Vorwürfe, ist Drogenabhängig, 			war mal im Gefängnis, lebt seit 			zwei Jahren auf der Strasse, </a:t>
            </a:r>
            <a:r>
              <a:rPr lang="de-CH" sz="2000" b="1">
                <a:latin typeface="Lucida Sans" panose="020B0602030504020204" pitchFamily="34" charset="0"/>
              </a:rPr>
              <a:t>seit 			14 Jahren plagen ihn 						Depressionen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1A4951E2-FD64-4D20-8231-C048CD7F61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724" y="1519237"/>
            <a:ext cx="3419475" cy="381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9168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415EB630-628B-4605-984C-3581342ABF9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/>
              <a:t>Prototyp – Version 2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B0E473FB-72FC-4F4A-B1FF-2E368DEEC310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755" y="2796609"/>
            <a:ext cx="4491510" cy="2191811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6668104D-7572-44C4-B0AD-BB1E8D78615F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3937" y="2231795"/>
            <a:ext cx="4491510" cy="304721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DE429BB4-E506-4896-949A-3C674CD5663F}"/>
              </a:ext>
            </a:extLst>
          </p:cNvPr>
          <p:cNvSpPr txBox="1"/>
          <p:nvPr/>
        </p:nvSpPr>
        <p:spPr>
          <a:xfrm>
            <a:off x="859755" y="1500795"/>
            <a:ext cx="42872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sz="1600">
                <a:latin typeface="Lucida Sans" panose="020B0602030504020204" pitchFamily="34" charset="0"/>
              </a:rPr>
              <a:t>Prototyp Taskliste und Tagebuch verknüpft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3667A7E2-E66B-47C6-B83E-6787A8FC26F2}"/>
              </a:ext>
            </a:extLst>
          </p:cNvPr>
          <p:cNvSpPr txBox="1"/>
          <p:nvPr/>
        </p:nvSpPr>
        <p:spPr>
          <a:xfrm>
            <a:off x="6081712" y="1418474"/>
            <a:ext cx="4287280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sz="1600" dirty="0">
                <a:latin typeface="Lucida Sans" panose="020B0602030504020204" pitchFamily="34" charset="0"/>
              </a:rPr>
              <a:t>Tasks und Tagebuch sind unabhängig</a:t>
            </a:r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07523C71-E956-449B-B73A-1A6679D9BD2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F0A35F2-7595-4779-9180-596D2E72BBB9}" type="slidenum">
              <a:rPr lang="de-CH" smtClean="0"/>
              <a:pPr>
                <a:defRPr/>
              </a:pPr>
              <a:t>19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7455615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05C166-16B0-498A-AC87-6CED9AF66A0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/>
              <a:t>Brainstorming</a:t>
            </a:r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13C6DEC5-0D9D-4654-84BB-5B6B1755C1D7}"/>
              </a:ext>
            </a:extLst>
          </p:cNvPr>
          <p:cNvSpPr/>
          <p:nvPr/>
        </p:nvSpPr>
        <p:spPr>
          <a:xfrm>
            <a:off x="5072207" y="2704946"/>
            <a:ext cx="1168923" cy="540000"/>
          </a:xfrm>
          <a:prstGeom prst="ellipse">
            <a:avLst/>
          </a:prstGeom>
          <a:ln w="571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1600">
                <a:latin typeface="Lucida Bright" panose="02040602050505020304" pitchFamily="18" charset="0"/>
              </a:rPr>
              <a:t>PMS</a:t>
            </a:r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2D2EDD86-90AB-4221-A8D2-90A1CF62CB42}"/>
              </a:ext>
            </a:extLst>
          </p:cNvPr>
          <p:cNvSpPr/>
          <p:nvPr/>
        </p:nvSpPr>
        <p:spPr>
          <a:xfrm>
            <a:off x="1885361" y="1293455"/>
            <a:ext cx="2309567" cy="6282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1600">
                <a:latin typeface="Lucida Bright" panose="02040602050505020304" pitchFamily="18" charset="0"/>
              </a:rPr>
              <a:t>Tipps</a:t>
            </a:r>
            <a:r>
              <a:rPr lang="en-US" sz="1600">
                <a:latin typeface="Lucida Bright" panose="02040602050505020304" pitchFamily="18" charset="0"/>
              </a:rPr>
              <a:t>&amp;</a:t>
            </a:r>
          </a:p>
          <a:p>
            <a:pPr algn="ctr"/>
            <a:r>
              <a:rPr lang="de-DE" sz="1600">
                <a:latin typeface="Lucida Bright" panose="02040602050505020304" pitchFamily="18" charset="0"/>
              </a:rPr>
              <a:t>Unterstützung</a:t>
            </a:r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4CDA7B92-42D5-4D37-942E-0373EF1B7477}"/>
              </a:ext>
            </a:extLst>
          </p:cNvPr>
          <p:cNvSpPr/>
          <p:nvPr/>
        </p:nvSpPr>
        <p:spPr>
          <a:xfrm>
            <a:off x="4194928" y="1074316"/>
            <a:ext cx="2685068" cy="48155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>
                <a:latin typeface="Lucida Bright" panose="02040602050505020304" pitchFamily="18" charset="0"/>
              </a:rPr>
              <a:t>Behandlungsplan</a:t>
            </a:r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7E004FF6-2BCF-4D49-9B89-63F7548AC262}"/>
              </a:ext>
            </a:extLst>
          </p:cNvPr>
          <p:cNvSpPr/>
          <p:nvPr/>
        </p:nvSpPr>
        <p:spPr>
          <a:xfrm>
            <a:off x="7165159" y="1172596"/>
            <a:ext cx="2685068" cy="77299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>
                <a:latin typeface="Lucida Bright" panose="02040602050505020304" pitchFamily="18" charset="0"/>
              </a:rPr>
              <a:t>Dokumente für Termin- Vorbereitung</a:t>
            </a:r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E6D82C10-0778-49F4-BB08-53FB7831DEFB}"/>
              </a:ext>
            </a:extLst>
          </p:cNvPr>
          <p:cNvSpPr/>
          <p:nvPr/>
        </p:nvSpPr>
        <p:spPr>
          <a:xfrm>
            <a:off x="7971654" y="2044075"/>
            <a:ext cx="2967872" cy="77299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>
                <a:latin typeface="Lucida Bright" panose="02040602050505020304" pitchFamily="18" charset="0"/>
              </a:rPr>
              <a:t>Infos zu Selbsthilfegruppen</a:t>
            </a: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99DBF418-4D77-4DEA-BF62-8C33BE3E8343}"/>
              </a:ext>
            </a:extLst>
          </p:cNvPr>
          <p:cNvSpPr/>
          <p:nvPr/>
        </p:nvSpPr>
        <p:spPr>
          <a:xfrm>
            <a:off x="8425994" y="3014721"/>
            <a:ext cx="2848466" cy="41064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>
                <a:latin typeface="Lucida Bright" panose="02040602050505020304" pitchFamily="18" charset="0"/>
              </a:rPr>
              <a:t>Wochenprogramm</a:t>
            </a: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DBEEB107-EDBC-44C2-AA7C-3D29BA24931E}"/>
              </a:ext>
            </a:extLst>
          </p:cNvPr>
          <p:cNvSpPr/>
          <p:nvPr/>
        </p:nvSpPr>
        <p:spPr>
          <a:xfrm>
            <a:off x="2807224" y="2296327"/>
            <a:ext cx="920684" cy="38649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>
                <a:latin typeface="Lucida Bright" panose="02040602050505020304" pitchFamily="18" charset="0"/>
              </a:rPr>
              <a:t>Chat</a:t>
            </a:r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767DCE9C-2E4F-4DD0-8DF5-3E39E5EAA3C8}"/>
              </a:ext>
            </a:extLst>
          </p:cNvPr>
          <p:cNvSpPr/>
          <p:nvPr/>
        </p:nvSpPr>
        <p:spPr>
          <a:xfrm>
            <a:off x="457200" y="1956876"/>
            <a:ext cx="1456440" cy="47369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>
                <a:latin typeface="Lucida Bright" panose="02040602050505020304" pitchFamily="18" charset="0"/>
              </a:rPr>
              <a:t>Einzelne</a:t>
            </a:r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D2331C5D-670B-4F56-AD59-C9D39424BC93}"/>
              </a:ext>
            </a:extLst>
          </p:cNvPr>
          <p:cNvSpPr/>
          <p:nvPr/>
        </p:nvSpPr>
        <p:spPr>
          <a:xfrm>
            <a:off x="283588" y="2556452"/>
            <a:ext cx="1601773" cy="36089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>
                <a:latin typeface="Lucida Bright" panose="02040602050505020304" pitchFamily="18" charset="0"/>
              </a:rPr>
              <a:t>Gruppen</a:t>
            </a:r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4B14E08D-0C08-4DE4-A1EB-DA0EE8B37643}"/>
              </a:ext>
            </a:extLst>
          </p:cNvPr>
          <p:cNvSpPr/>
          <p:nvPr/>
        </p:nvSpPr>
        <p:spPr>
          <a:xfrm>
            <a:off x="2098249" y="2868172"/>
            <a:ext cx="1883789" cy="77299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>
                <a:latin typeface="Lucida Bright" panose="02040602050505020304" pitchFamily="18" charset="0"/>
              </a:rPr>
              <a:t>Eintritt Beurteilung</a:t>
            </a:r>
          </a:p>
        </p:txBody>
      </p: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D51C6C2E-179C-44F8-9003-6907F1D34B69}"/>
              </a:ext>
            </a:extLst>
          </p:cNvPr>
          <p:cNvCxnSpPr>
            <a:cxnSpLocks/>
            <a:stCxn id="4" idx="1"/>
            <a:endCxn id="5" idx="5"/>
          </p:cNvCxnSpPr>
          <p:nvPr/>
        </p:nvCxnSpPr>
        <p:spPr>
          <a:xfrm flipH="1" flipV="1">
            <a:off x="3856700" y="1829717"/>
            <a:ext cx="1386692" cy="95431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95E42685-F2D4-4A32-A5F9-C03EF9E986EB}"/>
              </a:ext>
            </a:extLst>
          </p:cNvPr>
          <p:cNvCxnSpPr>
            <a:stCxn id="4" idx="2"/>
            <a:endCxn id="10" idx="6"/>
          </p:cNvCxnSpPr>
          <p:nvPr/>
        </p:nvCxnSpPr>
        <p:spPr>
          <a:xfrm flipH="1" flipV="1">
            <a:off x="3727908" y="2489577"/>
            <a:ext cx="1344299" cy="48536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B272D27C-CB2B-4C99-9585-DCDAC5753539}"/>
              </a:ext>
            </a:extLst>
          </p:cNvPr>
          <p:cNvCxnSpPr>
            <a:cxnSpLocks/>
            <a:stCxn id="4" idx="0"/>
            <a:endCxn id="6" idx="4"/>
          </p:cNvCxnSpPr>
          <p:nvPr/>
        </p:nvCxnSpPr>
        <p:spPr>
          <a:xfrm flipH="1" flipV="1">
            <a:off x="5537462" y="1555870"/>
            <a:ext cx="119207" cy="114907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41908CB1-AF7F-4106-9682-16217F8A3EF8}"/>
              </a:ext>
            </a:extLst>
          </p:cNvPr>
          <p:cNvCxnSpPr>
            <a:cxnSpLocks/>
            <a:stCxn id="4" idx="7"/>
            <a:endCxn id="7" idx="3"/>
          </p:cNvCxnSpPr>
          <p:nvPr/>
        </p:nvCxnSpPr>
        <p:spPr>
          <a:xfrm flipV="1">
            <a:off x="6069945" y="1832391"/>
            <a:ext cx="1488433" cy="95163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Gerader Verbinder 24">
            <a:extLst>
              <a:ext uri="{FF2B5EF4-FFF2-40B4-BE49-F238E27FC236}">
                <a16:creationId xmlns:a16="http://schemas.microsoft.com/office/drawing/2014/main" id="{AB30C069-D62A-40C6-84E8-93A08FF2A628}"/>
              </a:ext>
            </a:extLst>
          </p:cNvPr>
          <p:cNvCxnSpPr>
            <a:stCxn id="4" idx="7"/>
            <a:endCxn id="8" idx="2"/>
          </p:cNvCxnSpPr>
          <p:nvPr/>
        </p:nvCxnSpPr>
        <p:spPr>
          <a:xfrm flipV="1">
            <a:off x="6069945" y="2430574"/>
            <a:ext cx="1901709" cy="35345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Gerader Verbinder 26">
            <a:extLst>
              <a:ext uri="{FF2B5EF4-FFF2-40B4-BE49-F238E27FC236}">
                <a16:creationId xmlns:a16="http://schemas.microsoft.com/office/drawing/2014/main" id="{E52A8EB2-6571-40C1-9B71-0C3A7D4277E8}"/>
              </a:ext>
            </a:extLst>
          </p:cNvPr>
          <p:cNvCxnSpPr>
            <a:stCxn id="4" idx="6"/>
            <a:endCxn id="9" idx="2"/>
          </p:cNvCxnSpPr>
          <p:nvPr/>
        </p:nvCxnSpPr>
        <p:spPr>
          <a:xfrm>
            <a:off x="6241130" y="2974946"/>
            <a:ext cx="2184864" cy="24509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A28D4034-71DE-409B-B461-49A7CBEDFD96}"/>
              </a:ext>
            </a:extLst>
          </p:cNvPr>
          <p:cNvCxnSpPr>
            <a:stCxn id="10" idx="1"/>
            <a:endCxn id="11" idx="6"/>
          </p:cNvCxnSpPr>
          <p:nvPr/>
        </p:nvCxnSpPr>
        <p:spPr>
          <a:xfrm flipH="1" flipV="1">
            <a:off x="1913640" y="2193725"/>
            <a:ext cx="1028415" cy="15920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573CA1B3-14C3-440D-BC40-E9107CBC92A9}"/>
              </a:ext>
            </a:extLst>
          </p:cNvPr>
          <p:cNvCxnSpPr>
            <a:stCxn id="10" idx="2"/>
            <a:endCxn id="12" idx="6"/>
          </p:cNvCxnSpPr>
          <p:nvPr/>
        </p:nvCxnSpPr>
        <p:spPr>
          <a:xfrm flipH="1">
            <a:off x="1885361" y="2489577"/>
            <a:ext cx="921863" cy="24732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Gerader Verbinder 44">
            <a:extLst>
              <a:ext uri="{FF2B5EF4-FFF2-40B4-BE49-F238E27FC236}">
                <a16:creationId xmlns:a16="http://schemas.microsoft.com/office/drawing/2014/main" id="{9E652E94-7EC1-4E2A-806E-18100E7C83CD}"/>
              </a:ext>
            </a:extLst>
          </p:cNvPr>
          <p:cNvCxnSpPr>
            <a:stCxn id="13" idx="6"/>
            <a:endCxn id="4" idx="2"/>
          </p:cNvCxnSpPr>
          <p:nvPr/>
        </p:nvCxnSpPr>
        <p:spPr>
          <a:xfrm flipV="1">
            <a:off x="3982038" y="2974946"/>
            <a:ext cx="1090169" cy="27972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Ellipse 45">
            <a:extLst>
              <a:ext uri="{FF2B5EF4-FFF2-40B4-BE49-F238E27FC236}">
                <a16:creationId xmlns:a16="http://schemas.microsoft.com/office/drawing/2014/main" id="{14C70319-1C9F-4B95-8226-A6C0027E42F4}"/>
              </a:ext>
            </a:extLst>
          </p:cNvPr>
          <p:cNvSpPr/>
          <p:nvPr/>
        </p:nvSpPr>
        <p:spPr>
          <a:xfrm>
            <a:off x="6879996" y="3737319"/>
            <a:ext cx="1704001" cy="41064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>
                <a:latin typeface="Lucida Bright" panose="02040602050505020304" pitchFamily="18" charset="0"/>
              </a:rPr>
              <a:t>Tagesplan</a:t>
            </a:r>
          </a:p>
        </p:txBody>
      </p:sp>
      <p:sp>
        <p:nvSpPr>
          <p:cNvPr id="47" name="Ellipse 46">
            <a:extLst>
              <a:ext uri="{FF2B5EF4-FFF2-40B4-BE49-F238E27FC236}">
                <a16:creationId xmlns:a16="http://schemas.microsoft.com/office/drawing/2014/main" id="{933E5E8B-C607-4B2C-90D6-0A58043B2374}"/>
              </a:ext>
            </a:extLst>
          </p:cNvPr>
          <p:cNvSpPr/>
          <p:nvPr/>
        </p:nvSpPr>
        <p:spPr>
          <a:xfrm>
            <a:off x="9213238" y="3828332"/>
            <a:ext cx="1599306" cy="38649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>
                <a:latin typeface="Lucida Bright" panose="02040602050505020304" pitchFamily="18" charset="0"/>
              </a:rPr>
              <a:t>Ziele</a:t>
            </a:r>
          </a:p>
        </p:txBody>
      </p:sp>
      <p:sp>
        <p:nvSpPr>
          <p:cNvPr id="48" name="Ellipse 47">
            <a:extLst>
              <a:ext uri="{FF2B5EF4-FFF2-40B4-BE49-F238E27FC236}">
                <a16:creationId xmlns:a16="http://schemas.microsoft.com/office/drawing/2014/main" id="{D685376B-0D6F-4A73-8C92-FFC32A836791}"/>
              </a:ext>
            </a:extLst>
          </p:cNvPr>
          <p:cNvSpPr/>
          <p:nvPr/>
        </p:nvSpPr>
        <p:spPr>
          <a:xfrm>
            <a:off x="9213238" y="4412479"/>
            <a:ext cx="1526359" cy="41064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>
                <a:latin typeface="Lucida Bright" panose="02040602050505020304" pitchFamily="18" charset="0"/>
              </a:rPr>
              <a:t>Termine</a:t>
            </a:r>
          </a:p>
        </p:txBody>
      </p:sp>
      <p:cxnSp>
        <p:nvCxnSpPr>
          <p:cNvPr id="50" name="Gerader Verbinder 49">
            <a:extLst>
              <a:ext uri="{FF2B5EF4-FFF2-40B4-BE49-F238E27FC236}">
                <a16:creationId xmlns:a16="http://schemas.microsoft.com/office/drawing/2014/main" id="{3123B9B5-C74C-42BC-89D6-EE6C6AB48163}"/>
              </a:ext>
            </a:extLst>
          </p:cNvPr>
          <p:cNvCxnSpPr>
            <a:stCxn id="4" idx="6"/>
            <a:endCxn id="46" idx="1"/>
          </p:cNvCxnSpPr>
          <p:nvPr/>
        </p:nvCxnSpPr>
        <p:spPr>
          <a:xfrm>
            <a:off x="6241130" y="2974946"/>
            <a:ext cx="888411" cy="82251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Gerader Verbinder 51">
            <a:extLst>
              <a:ext uri="{FF2B5EF4-FFF2-40B4-BE49-F238E27FC236}">
                <a16:creationId xmlns:a16="http://schemas.microsoft.com/office/drawing/2014/main" id="{7D9076E1-8C75-4D45-B1AA-432316452242}"/>
              </a:ext>
            </a:extLst>
          </p:cNvPr>
          <p:cNvCxnSpPr>
            <a:stCxn id="46" idx="6"/>
            <a:endCxn id="47" idx="2"/>
          </p:cNvCxnSpPr>
          <p:nvPr/>
        </p:nvCxnSpPr>
        <p:spPr>
          <a:xfrm>
            <a:off x="8583997" y="3942640"/>
            <a:ext cx="629241" cy="7894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Gerader Verbinder 53">
            <a:extLst>
              <a:ext uri="{FF2B5EF4-FFF2-40B4-BE49-F238E27FC236}">
                <a16:creationId xmlns:a16="http://schemas.microsoft.com/office/drawing/2014/main" id="{0E67FD89-F5AB-4305-8D57-56DADF7E1117}"/>
              </a:ext>
            </a:extLst>
          </p:cNvPr>
          <p:cNvCxnSpPr>
            <a:stCxn id="46" idx="6"/>
            <a:endCxn id="48" idx="1"/>
          </p:cNvCxnSpPr>
          <p:nvPr/>
        </p:nvCxnSpPr>
        <p:spPr>
          <a:xfrm>
            <a:off x="8583997" y="3942640"/>
            <a:ext cx="852771" cy="52997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Ellipse 54">
            <a:extLst>
              <a:ext uri="{FF2B5EF4-FFF2-40B4-BE49-F238E27FC236}">
                <a16:creationId xmlns:a16="http://schemas.microsoft.com/office/drawing/2014/main" id="{827808F9-11B0-465A-B7E8-D726B0E4BB43}"/>
              </a:ext>
            </a:extLst>
          </p:cNvPr>
          <p:cNvSpPr/>
          <p:nvPr/>
        </p:nvSpPr>
        <p:spPr>
          <a:xfrm>
            <a:off x="1151354" y="3793979"/>
            <a:ext cx="2942342" cy="52305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>
                <a:latin typeface="Lucida Bright" panose="02040602050505020304" pitchFamily="18" charset="0"/>
              </a:rPr>
              <a:t>Erfahrungsberichte</a:t>
            </a:r>
          </a:p>
        </p:txBody>
      </p:sp>
      <p:cxnSp>
        <p:nvCxnSpPr>
          <p:cNvPr id="57" name="Gerader Verbinder 56">
            <a:extLst>
              <a:ext uri="{FF2B5EF4-FFF2-40B4-BE49-F238E27FC236}">
                <a16:creationId xmlns:a16="http://schemas.microsoft.com/office/drawing/2014/main" id="{E992F62D-AA4A-4FFC-BD2C-9E0ED07D9493}"/>
              </a:ext>
            </a:extLst>
          </p:cNvPr>
          <p:cNvCxnSpPr>
            <a:cxnSpLocks/>
            <a:stCxn id="59" idx="2"/>
            <a:endCxn id="55" idx="6"/>
          </p:cNvCxnSpPr>
          <p:nvPr/>
        </p:nvCxnSpPr>
        <p:spPr>
          <a:xfrm flipH="1" flipV="1">
            <a:off x="4093696" y="4055505"/>
            <a:ext cx="587890" cy="22307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Ellipse 58">
            <a:extLst>
              <a:ext uri="{FF2B5EF4-FFF2-40B4-BE49-F238E27FC236}">
                <a16:creationId xmlns:a16="http://schemas.microsoft.com/office/drawing/2014/main" id="{6A75AAA9-6479-44BB-97D6-26BD9F0355DC}"/>
              </a:ext>
            </a:extLst>
          </p:cNvPr>
          <p:cNvSpPr/>
          <p:nvPr/>
        </p:nvSpPr>
        <p:spPr>
          <a:xfrm>
            <a:off x="4681586" y="4017049"/>
            <a:ext cx="1883789" cy="52305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>
                <a:latin typeface="Lucida Bright" panose="02040602050505020304" pitchFamily="18" charset="0"/>
              </a:rPr>
              <a:t>Tagebuch</a:t>
            </a:r>
          </a:p>
        </p:txBody>
      </p:sp>
      <p:cxnSp>
        <p:nvCxnSpPr>
          <p:cNvPr id="65" name="Gerader Verbinder 64">
            <a:extLst>
              <a:ext uri="{FF2B5EF4-FFF2-40B4-BE49-F238E27FC236}">
                <a16:creationId xmlns:a16="http://schemas.microsoft.com/office/drawing/2014/main" id="{60FC0282-AE79-4331-9E59-6BF706596A54}"/>
              </a:ext>
            </a:extLst>
          </p:cNvPr>
          <p:cNvCxnSpPr>
            <a:cxnSpLocks/>
            <a:stCxn id="4" idx="4"/>
            <a:endCxn id="59" idx="0"/>
          </p:cNvCxnSpPr>
          <p:nvPr/>
        </p:nvCxnSpPr>
        <p:spPr>
          <a:xfrm flipH="1">
            <a:off x="5623481" y="3244946"/>
            <a:ext cx="33188" cy="77210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2" name="Ellipse 71">
            <a:extLst>
              <a:ext uri="{FF2B5EF4-FFF2-40B4-BE49-F238E27FC236}">
                <a16:creationId xmlns:a16="http://schemas.microsoft.com/office/drawing/2014/main" id="{8B092E9F-D67E-4B4D-B360-8A7DC7E9754A}"/>
              </a:ext>
            </a:extLst>
          </p:cNvPr>
          <p:cNvSpPr/>
          <p:nvPr/>
        </p:nvSpPr>
        <p:spPr>
          <a:xfrm>
            <a:off x="1434194" y="4626573"/>
            <a:ext cx="1073483" cy="52305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>
                <a:latin typeface="Lucida Bright" panose="02040602050505020304" pitchFamily="18" charset="0"/>
              </a:rPr>
              <a:t>Text</a:t>
            </a:r>
          </a:p>
        </p:txBody>
      </p:sp>
      <p:sp>
        <p:nvSpPr>
          <p:cNvPr id="73" name="Ellipse 72">
            <a:extLst>
              <a:ext uri="{FF2B5EF4-FFF2-40B4-BE49-F238E27FC236}">
                <a16:creationId xmlns:a16="http://schemas.microsoft.com/office/drawing/2014/main" id="{305604DA-741B-428B-A3DA-45A4FE7CF35A}"/>
              </a:ext>
            </a:extLst>
          </p:cNvPr>
          <p:cNvSpPr/>
          <p:nvPr/>
        </p:nvSpPr>
        <p:spPr>
          <a:xfrm>
            <a:off x="3009746" y="4763990"/>
            <a:ext cx="1843533" cy="52305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>
                <a:latin typeface="Lucida Bright" panose="02040602050505020304" pitchFamily="18" charset="0"/>
              </a:rPr>
              <a:t>Slider für Stimmung</a:t>
            </a:r>
          </a:p>
        </p:txBody>
      </p:sp>
      <p:sp>
        <p:nvSpPr>
          <p:cNvPr id="78" name="Ellipse 77">
            <a:extLst>
              <a:ext uri="{FF2B5EF4-FFF2-40B4-BE49-F238E27FC236}">
                <a16:creationId xmlns:a16="http://schemas.microsoft.com/office/drawing/2014/main" id="{2C816D73-9A5D-4893-AF42-E8C4F8BF29BE}"/>
              </a:ext>
            </a:extLst>
          </p:cNvPr>
          <p:cNvSpPr/>
          <p:nvPr/>
        </p:nvSpPr>
        <p:spPr>
          <a:xfrm>
            <a:off x="1018044" y="5548568"/>
            <a:ext cx="2306226" cy="52305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>
                <a:latin typeface="Lucida Bright" panose="02040602050505020304" pitchFamily="18" charset="0"/>
              </a:rPr>
              <a:t>Verlaufskurve</a:t>
            </a:r>
          </a:p>
        </p:txBody>
      </p:sp>
      <p:sp>
        <p:nvSpPr>
          <p:cNvPr id="79" name="Ellipse 78">
            <a:extLst>
              <a:ext uri="{FF2B5EF4-FFF2-40B4-BE49-F238E27FC236}">
                <a16:creationId xmlns:a16="http://schemas.microsoft.com/office/drawing/2014/main" id="{D0807B80-E661-4187-B009-5496A4B2F9F0}"/>
              </a:ext>
            </a:extLst>
          </p:cNvPr>
          <p:cNvSpPr/>
          <p:nvPr/>
        </p:nvSpPr>
        <p:spPr>
          <a:xfrm>
            <a:off x="3513978" y="5750277"/>
            <a:ext cx="1073483" cy="52305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>
                <a:latin typeface="Lucida Bright" panose="02040602050505020304" pitchFamily="18" charset="0"/>
              </a:rPr>
              <a:t>Tipps</a:t>
            </a:r>
          </a:p>
        </p:txBody>
      </p:sp>
      <p:sp>
        <p:nvSpPr>
          <p:cNvPr id="80" name="Ellipse 79">
            <a:extLst>
              <a:ext uri="{FF2B5EF4-FFF2-40B4-BE49-F238E27FC236}">
                <a16:creationId xmlns:a16="http://schemas.microsoft.com/office/drawing/2014/main" id="{AE2CA845-5F66-405F-BDC7-602BAE4BDCAE}"/>
              </a:ext>
            </a:extLst>
          </p:cNvPr>
          <p:cNvSpPr/>
          <p:nvPr/>
        </p:nvSpPr>
        <p:spPr>
          <a:xfrm>
            <a:off x="4919170" y="5065048"/>
            <a:ext cx="1977022" cy="52305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>
                <a:latin typeface="Lucida Bright" panose="02040602050505020304" pitchFamily="18" charset="0"/>
              </a:rPr>
              <a:t>Stimmungsbarometer</a:t>
            </a:r>
          </a:p>
        </p:txBody>
      </p:sp>
      <p:cxnSp>
        <p:nvCxnSpPr>
          <p:cNvPr id="82" name="Gerader Verbinder 81">
            <a:extLst>
              <a:ext uri="{FF2B5EF4-FFF2-40B4-BE49-F238E27FC236}">
                <a16:creationId xmlns:a16="http://schemas.microsoft.com/office/drawing/2014/main" id="{FB3F091F-9668-46F5-89DD-25E16F822355}"/>
              </a:ext>
            </a:extLst>
          </p:cNvPr>
          <p:cNvCxnSpPr>
            <a:cxnSpLocks/>
            <a:stCxn id="59" idx="3"/>
            <a:endCxn id="73" idx="0"/>
          </p:cNvCxnSpPr>
          <p:nvPr/>
        </p:nvCxnSpPr>
        <p:spPr>
          <a:xfrm flipH="1">
            <a:off x="3931513" y="4463502"/>
            <a:ext cx="1025948" cy="3004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Gerader Verbinder 84">
            <a:extLst>
              <a:ext uri="{FF2B5EF4-FFF2-40B4-BE49-F238E27FC236}">
                <a16:creationId xmlns:a16="http://schemas.microsoft.com/office/drawing/2014/main" id="{BBE8BEFB-BCEC-4767-BE6B-07DF69F9C8C1}"/>
              </a:ext>
            </a:extLst>
          </p:cNvPr>
          <p:cNvCxnSpPr>
            <a:stCxn id="73" idx="2"/>
            <a:endCxn id="72" idx="6"/>
          </p:cNvCxnSpPr>
          <p:nvPr/>
        </p:nvCxnSpPr>
        <p:spPr>
          <a:xfrm flipH="1" flipV="1">
            <a:off x="2507677" y="4888099"/>
            <a:ext cx="502069" cy="13741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Gerader Verbinder 87">
            <a:extLst>
              <a:ext uri="{FF2B5EF4-FFF2-40B4-BE49-F238E27FC236}">
                <a16:creationId xmlns:a16="http://schemas.microsoft.com/office/drawing/2014/main" id="{4F37EA69-7D04-4BD8-9428-5BE255EDAA2E}"/>
              </a:ext>
            </a:extLst>
          </p:cNvPr>
          <p:cNvCxnSpPr>
            <a:stCxn id="73" idx="3"/>
            <a:endCxn id="78" idx="7"/>
          </p:cNvCxnSpPr>
          <p:nvPr/>
        </p:nvCxnSpPr>
        <p:spPr>
          <a:xfrm flipH="1">
            <a:off x="2986531" y="5210443"/>
            <a:ext cx="293194" cy="41472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Gerader Verbinder 89">
            <a:extLst>
              <a:ext uri="{FF2B5EF4-FFF2-40B4-BE49-F238E27FC236}">
                <a16:creationId xmlns:a16="http://schemas.microsoft.com/office/drawing/2014/main" id="{E9F7DCAB-485E-45B5-B4E6-846519C84B65}"/>
              </a:ext>
            </a:extLst>
          </p:cNvPr>
          <p:cNvCxnSpPr>
            <a:stCxn id="73" idx="4"/>
            <a:endCxn id="79" idx="0"/>
          </p:cNvCxnSpPr>
          <p:nvPr/>
        </p:nvCxnSpPr>
        <p:spPr>
          <a:xfrm>
            <a:off x="3931513" y="5287042"/>
            <a:ext cx="119207" cy="46323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Gerader Verbinder 91">
            <a:extLst>
              <a:ext uri="{FF2B5EF4-FFF2-40B4-BE49-F238E27FC236}">
                <a16:creationId xmlns:a16="http://schemas.microsoft.com/office/drawing/2014/main" id="{A8175CA1-A04E-400C-A728-EE1E38A00835}"/>
              </a:ext>
            </a:extLst>
          </p:cNvPr>
          <p:cNvCxnSpPr>
            <a:cxnSpLocks/>
            <a:stCxn id="73" idx="6"/>
            <a:endCxn id="80" idx="1"/>
          </p:cNvCxnSpPr>
          <p:nvPr/>
        </p:nvCxnSpPr>
        <p:spPr>
          <a:xfrm>
            <a:off x="4853279" y="5025516"/>
            <a:ext cx="355419" cy="11613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1" name="Ellipse 100">
            <a:extLst>
              <a:ext uri="{FF2B5EF4-FFF2-40B4-BE49-F238E27FC236}">
                <a16:creationId xmlns:a16="http://schemas.microsoft.com/office/drawing/2014/main" id="{EA7BC5E6-AC2D-4FF3-A387-1E3FBD901B10}"/>
              </a:ext>
            </a:extLst>
          </p:cNvPr>
          <p:cNvSpPr/>
          <p:nvPr/>
        </p:nvSpPr>
        <p:spPr>
          <a:xfrm>
            <a:off x="4946420" y="5740123"/>
            <a:ext cx="1922522" cy="54335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>
                <a:latin typeface="Lucida Bright" panose="02040602050505020304" pitchFamily="18" charset="0"/>
              </a:rPr>
              <a:t>Ablehnung?</a:t>
            </a:r>
          </a:p>
        </p:txBody>
      </p:sp>
      <p:cxnSp>
        <p:nvCxnSpPr>
          <p:cNvPr id="103" name="Gerader Verbinder 102">
            <a:extLst>
              <a:ext uri="{FF2B5EF4-FFF2-40B4-BE49-F238E27FC236}">
                <a16:creationId xmlns:a16="http://schemas.microsoft.com/office/drawing/2014/main" id="{75E4166F-DED4-4450-9C9C-ECAB5D57118F}"/>
              </a:ext>
            </a:extLst>
          </p:cNvPr>
          <p:cNvCxnSpPr>
            <a:cxnSpLocks/>
            <a:stCxn id="79" idx="6"/>
            <a:endCxn id="101" idx="2"/>
          </p:cNvCxnSpPr>
          <p:nvPr/>
        </p:nvCxnSpPr>
        <p:spPr>
          <a:xfrm>
            <a:off x="4587461" y="6011803"/>
            <a:ext cx="358959" cy="0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13" name="Ellipse 112">
            <a:extLst>
              <a:ext uri="{FF2B5EF4-FFF2-40B4-BE49-F238E27FC236}">
                <a16:creationId xmlns:a16="http://schemas.microsoft.com/office/drawing/2014/main" id="{F5544674-3F3D-4E4B-B1A9-77592CCCD755}"/>
              </a:ext>
            </a:extLst>
          </p:cNvPr>
          <p:cNvSpPr/>
          <p:nvPr/>
        </p:nvSpPr>
        <p:spPr>
          <a:xfrm>
            <a:off x="7126127" y="4334825"/>
            <a:ext cx="1526359" cy="54335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>
                <a:latin typeface="Lucida Bright" panose="02040602050505020304" pitchFamily="18" charset="0"/>
              </a:rPr>
              <a:t>Freigabe</a:t>
            </a:r>
          </a:p>
        </p:txBody>
      </p:sp>
      <p:cxnSp>
        <p:nvCxnSpPr>
          <p:cNvPr id="119" name="Gerader Verbinder 118">
            <a:extLst>
              <a:ext uri="{FF2B5EF4-FFF2-40B4-BE49-F238E27FC236}">
                <a16:creationId xmlns:a16="http://schemas.microsoft.com/office/drawing/2014/main" id="{AFF0C46D-3BF8-4604-88D4-6A04FE211D13}"/>
              </a:ext>
            </a:extLst>
          </p:cNvPr>
          <p:cNvCxnSpPr>
            <a:stCxn id="59" idx="6"/>
            <a:endCxn id="113" idx="2"/>
          </p:cNvCxnSpPr>
          <p:nvPr/>
        </p:nvCxnSpPr>
        <p:spPr>
          <a:xfrm>
            <a:off x="6565375" y="4278575"/>
            <a:ext cx="560752" cy="3279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0" name="Ellipse 119">
            <a:extLst>
              <a:ext uri="{FF2B5EF4-FFF2-40B4-BE49-F238E27FC236}">
                <a16:creationId xmlns:a16="http://schemas.microsoft.com/office/drawing/2014/main" id="{FBC42357-E2C5-4FF1-9E62-E9F531C9E099}"/>
              </a:ext>
            </a:extLst>
          </p:cNvPr>
          <p:cNvSpPr/>
          <p:nvPr/>
        </p:nvSpPr>
        <p:spPr>
          <a:xfrm>
            <a:off x="7434210" y="5025515"/>
            <a:ext cx="2583550" cy="92476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>
                <a:latin typeface="Lucida Bright" panose="02040602050505020304" pitchFamily="18" charset="0"/>
              </a:rPr>
              <a:t>Mit Tagesplan</a:t>
            </a:r>
          </a:p>
          <a:p>
            <a:pPr algn="ctr"/>
            <a:r>
              <a:rPr lang="de-DE" sz="1600">
                <a:latin typeface="Lucida Bright" panose="02040602050505020304" pitchFamily="18" charset="0"/>
              </a:rPr>
              <a:t>verbinden</a:t>
            </a:r>
          </a:p>
        </p:txBody>
      </p:sp>
      <p:cxnSp>
        <p:nvCxnSpPr>
          <p:cNvPr id="122" name="Gerader Verbinder 121">
            <a:extLst>
              <a:ext uri="{FF2B5EF4-FFF2-40B4-BE49-F238E27FC236}">
                <a16:creationId xmlns:a16="http://schemas.microsoft.com/office/drawing/2014/main" id="{0300374E-DCB0-4A8B-96B5-1BDE7F5D2785}"/>
              </a:ext>
            </a:extLst>
          </p:cNvPr>
          <p:cNvCxnSpPr>
            <a:cxnSpLocks/>
            <a:stCxn id="59" idx="5"/>
            <a:endCxn id="120" idx="2"/>
          </p:cNvCxnSpPr>
          <p:nvPr/>
        </p:nvCxnSpPr>
        <p:spPr>
          <a:xfrm>
            <a:off x="6289500" y="4463502"/>
            <a:ext cx="1144710" cy="102439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3" name="Foliennummernplatzhalter 122">
            <a:extLst>
              <a:ext uri="{FF2B5EF4-FFF2-40B4-BE49-F238E27FC236}">
                <a16:creationId xmlns:a16="http://schemas.microsoft.com/office/drawing/2014/main" id="{2510518F-7BF4-46EB-A6D3-F8D070FD72D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F0A35F2-7595-4779-9180-596D2E72BBB9}" type="slidenum">
              <a:rPr lang="de-CH" smtClean="0"/>
              <a:pPr>
                <a:defRPr/>
              </a:pPr>
              <a:t>2</a:t>
            </a:fld>
            <a:endParaRPr lang="de-CH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BED6C5E6-5C4B-4C26-84B8-E68FF017723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/>
              <a:t>Prototyp - Tagebuch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29AF526-D35E-4C81-8645-0B7E6FCAE2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F0A35F2-7595-4779-9180-596D2E72BBB9}" type="slidenum">
              <a:rPr lang="de-CH" smtClean="0"/>
              <a:pPr>
                <a:defRPr/>
              </a:pPr>
              <a:t>20</a:t>
            </a:fld>
            <a:endParaRPr lang="de-CH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2E41DAA9-336C-4C4E-BC61-2070AB067A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133" y="1114380"/>
            <a:ext cx="2261644" cy="2486013"/>
          </a:xfrm>
          <a:prstGeom prst="rect">
            <a:avLst/>
          </a:prstGeom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id="{B647351D-26B4-4122-B699-DB3B264B6A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3017" y="1196536"/>
            <a:ext cx="2249947" cy="2387875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683A84EF-9033-4F42-A985-A23CA7171B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60976" y="1114379"/>
            <a:ext cx="2368065" cy="2486014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5D71E682-172B-4280-908F-55C41B0A89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0955" y="3938944"/>
            <a:ext cx="2169737" cy="2302748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24A7C045-749E-44FE-A00A-BB0AACBFF0DF}"/>
              </a:ext>
            </a:extLst>
          </p:cNvPr>
          <p:cNvSpPr txBox="1"/>
          <p:nvPr/>
        </p:nvSpPr>
        <p:spPr>
          <a:xfrm>
            <a:off x="3141777" y="1376313"/>
            <a:ext cx="13736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600">
                <a:latin typeface="Lucida Sans" panose="020B0602030504020204" pitchFamily="34" charset="0"/>
              </a:rPr>
              <a:t>Tagebuch</a:t>
            </a:r>
          </a:p>
        </p:txBody>
      </p: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6ED9432B-B333-4C7A-BB33-1B0339BAD7D1}"/>
              </a:ext>
            </a:extLst>
          </p:cNvPr>
          <p:cNvCxnSpPr/>
          <p:nvPr/>
        </p:nvCxnSpPr>
        <p:spPr>
          <a:xfrm>
            <a:off x="3233394" y="1885361"/>
            <a:ext cx="128204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feld 24">
            <a:extLst>
              <a:ext uri="{FF2B5EF4-FFF2-40B4-BE49-F238E27FC236}">
                <a16:creationId xmlns:a16="http://schemas.microsoft.com/office/drawing/2014/main" id="{557007D4-F228-4A9C-BE7F-A41707935BE4}"/>
              </a:ext>
            </a:extLst>
          </p:cNvPr>
          <p:cNvSpPr txBox="1"/>
          <p:nvPr/>
        </p:nvSpPr>
        <p:spPr>
          <a:xfrm>
            <a:off x="7105025" y="1257883"/>
            <a:ext cx="16436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600">
                <a:latin typeface="Lucida Sans" panose="020B0602030504020204" pitchFamily="34" charset="0"/>
              </a:rPr>
              <a:t>Neuer Eintrag</a:t>
            </a:r>
          </a:p>
        </p:txBody>
      </p: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EBC4471B-1912-41D0-A1E9-7ED51FAB6BE1}"/>
              </a:ext>
            </a:extLst>
          </p:cNvPr>
          <p:cNvCxnSpPr/>
          <p:nvPr/>
        </p:nvCxnSpPr>
        <p:spPr>
          <a:xfrm>
            <a:off x="7196642" y="1885361"/>
            <a:ext cx="128204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Verbinder: gewinkelt 9">
            <a:extLst>
              <a:ext uri="{FF2B5EF4-FFF2-40B4-BE49-F238E27FC236}">
                <a16:creationId xmlns:a16="http://schemas.microsoft.com/office/drawing/2014/main" id="{5B422620-4CB1-404F-B2A0-7CF76D9B777D}"/>
              </a:ext>
            </a:extLst>
          </p:cNvPr>
          <p:cNvCxnSpPr>
            <a:stCxn id="2" idx="2"/>
            <a:endCxn id="21" idx="1"/>
          </p:cNvCxnSpPr>
          <p:nvPr/>
        </p:nvCxnSpPr>
        <p:spPr>
          <a:xfrm rot="5400000">
            <a:off x="5133020" y="478328"/>
            <a:ext cx="1489925" cy="7734054"/>
          </a:xfrm>
          <a:prstGeom prst="bentConnector4">
            <a:avLst>
              <a:gd name="adj1" fmla="val 11361"/>
              <a:gd name="adj2" fmla="val 102956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feld 30">
            <a:extLst>
              <a:ext uri="{FF2B5EF4-FFF2-40B4-BE49-F238E27FC236}">
                <a16:creationId xmlns:a16="http://schemas.microsoft.com/office/drawing/2014/main" id="{8B602A6E-00BC-43DD-8E24-8CE64349402E}"/>
              </a:ext>
            </a:extLst>
          </p:cNvPr>
          <p:cNvSpPr txBox="1"/>
          <p:nvPr/>
        </p:nvSpPr>
        <p:spPr>
          <a:xfrm>
            <a:off x="6944656" y="3719448"/>
            <a:ext cx="31325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600">
                <a:latin typeface="Lucida Sans" panose="020B0602030504020204" pitchFamily="34" charset="0"/>
              </a:rPr>
              <a:t>Eintrag gemacht </a:t>
            </a:r>
            <a:r>
              <a:rPr lang="en-US" sz="1600">
                <a:latin typeface="Lucida Sans" panose="020B0602030504020204" pitchFamily="34" charset="0"/>
              </a:rPr>
              <a:t>&amp; </a:t>
            </a:r>
            <a:r>
              <a:rPr lang="de-DE" sz="1600">
                <a:latin typeface="Lucida Sans" panose="020B0602030504020204" pitchFamily="34" charset="0"/>
              </a:rPr>
              <a:t>gespeichert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2B324C02-4E25-4CAE-BF5D-44295D551C23}"/>
              </a:ext>
            </a:extLst>
          </p:cNvPr>
          <p:cNvSpPr/>
          <p:nvPr/>
        </p:nvSpPr>
        <p:spPr>
          <a:xfrm>
            <a:off x="2048663" y="4908492"/>
            <a:ext cx="1357460" cy="4069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>
                <a:solidFill>
                  <a:schemeClr val="tx1"/>
                </a:solidFill>
                <a:latin typeface="Lucida Sans" panose="020B0602030504020204" pitchFamily="34" charset="0"/>
              </a:rPr>
              <a:t>Heute</a:t>
            </a:r>
          </a:p>
        </p:txBody>
      </p:sp>
    </p:spTree>
    <p:extLst>
      <p:ext uri="{BB962C8B-B14F-4D97-AF65-F5344CB8AC3E}">
        <p14:creationId xmlns:p14="http://schemas.microsoft.com/office/powerpoint/2010/main" val="6306654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BED6C5E6-5C4B-4C26-84B8-E68FF017723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/>
              <a:t>Prototyp - Tagebuch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29AF526-D35E-4C81-8645-0B7E6FCAE2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F0A35F2-7595-4779-9180-596D2E72BBB9}" type="slidenum">
              <a:rPr lang="de-CH" smtClean="0"/>
              <a:pPr>
                <a:defRPr/>
              </a:pPr>
              <a:t>21</a:t>
            </a:fld>
            <a:endParaRPr lang="de-CH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2E41DAA9-336C-4C4E-BC61-2070AB067A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091926"/>
            <a:ext cx="2400300" cy="2638425"/>
          </a:xfrm>
          <a:prstGeom prst="rect">
            <a:avLst/>
          </a:prstGeom>
        </p:spPr>
      </p:pic>
      <p:pic>
        <p:nvPicPr>
          <p:cNvPr id="33" name="Grafik 32">
            <a:extLst>
              <a:ext uri="{FF2B5EF4-FFF2-40B4-BE49-F238E27FC236}">
                <a16:creationId xmlns:a16="http://schemas.microsoft.com/office/drawing/2014/main" id="{44F1C24A-42B7-4C32-8B04-3E82660CF0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5752" y="1212518"/>
            <a:ext cx="2372398" cy="2517833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BA1A2E84-055B-499A-ACE8-930C670B1A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48713" y="1212518"/>
            <a:ext cx="2333625" cy="2600325"/>
          </a:xfrm>
          <a:prstGeom prst="rect">
            <a:avLst/>
          </a:prstGeom>
        </p:spPr>
      </p:pic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C600C169-7E33-4669-A047-F2C1708B75D1}"/>
              </a:ext>
            </a:extLst>
          </p:cNvPr>
          <p:cNvCxnSpPr/>
          <p:nvPr/>
        </p:nvCxnSpPr>
        <p:spPr>
          <a:xfrm>
            <a:off x="2804160" y="1577340"/>
            <a:ext cx="172159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feld 36">
            <a:extLst>
              <a:ext uri="{FF2B5EF4-FFF2-40B4-BE49-F238E27FC236}">
                <a16:creationId xmlns:a16="http://schemas.microsoft.com/office/drawing/2014/main" id="{0C233C87-953D-4259-AC4A-E8147AC82D04}"/>
              </a:ext>
            </a:extLst>
          </p:cNvPr>
          <p:cNvSpPr txBox="1"/>
          <p:nvPr/>
        </p:nvSpPr>
        <p:spPr>
          <a:xfrm>
            <a:off x="2913640" y="1208008"/>
            <a:ext cx="13736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600">
                <a:latin typeface="Lucida Sans" panose="020B0602030504020204" pitchFamily="34" charset="0"/>
              </a:rPr>
              <a:t>Tagebuch</a:t>
            </a:r>
          </a:p>
        </p:txBody>
      </p:sp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D569219C-9FC7-4590-A58A-6ADBE9BC1C72}"/>
              </a:ext>
            </a:extLst>
          </p:cNvPr>
          <p:cNvCxnSpPr>
            <a:cxnSpLocks/>
          </p:cNvCxnSpPr>
          <p:nvPr/>
        </p:nvCxnSpPr>
        <p:spPr>
          <a:xfrm>
            <a:off x="6908582" y="1920240"/>
            <a:ext cx="172974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feld 39">
            <a:extLst>
              <a:ext uri="{FF2B5EF4-FFF2-40B4-BE49-F238E27FC236}">
                <a16:creationId xmlns:a16="http://schemas.microsoft.com/office/drawing/2014/main" id="{F51DEB3E-A78A-4291-984F-41D8C5DBF551}"/>
              </a:ext>
            </a:extLst>
          </p:cNvPr>
          <p:cNvSpPr txBox="1"/>
          <p:nvPr/>
        </p:nvSpPr>
        <p:spPr>
          <a:xfrm>
            <a:off x="7028440" y="1208008"/>
            <a:ext cx="13736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600">
                <a:latin typeface="Lucida Sans" panose="020B0602030504020204" pitchFamily="34" charset="0"/>
              </a:rPr>
              <a:t>Klick auf Eintrag</a:t>
            </a:r>
          </a:p>
        </p:txBody>
      </p:sp>
      <p:cxnSp>
        <p:nvCxnSpPr>
          <p:cNvPr id="13" name="Verbinder: gewinkelt 12">
            <a:extLst>
              <a:ext uri="{FF2B5EF4-FFF2-40B4-BE49-F238E27FC236}">
                <a16:creationId xmlns:a16="http://schemas.microsoft.com/office/drawing/2014/main" id="{A3EB57AE-7286-4FCB-9B8F-5DE568EE16BE}"/>
              </a:ext>
            </a:extLst>
          </p:cNvPr>
          <p:cNvCxnSpPr>
            <a:stCxn id="5" idx="2"/>
          </p:cNvCxnSpPr>
          <p:nvPr/>
        </p:nvCxnSpPr>
        <p:spPr>
          <a:xfrm rot="5400000" flipH="1">
            <a:off x="5688677" y="-414006"/>
            <a:ext cx="82492" cy="8371206"/>
          </a:xfrm>
          <a:prstGeom prst="bentConnector4">
            <a:avLst>
              <a:gd name="adj1" fmla="val -892935"/>
              <a:gd name="adj2" fmla="val 99933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Textfeld 43">
            <a:extLst>
              <a:ext uri="{FF2B5EF4-FFF2-40B4-BE49-F238E27FC236}">
                <a16:creationId xmlns:a16="http://schemas.microsoft.com/office/drawing/2014/main" id="{2E157D3A-884B-43A1-B3BA-B1AF6BE88AE7}"/>
              </a:ext>
            </a:extLst>
          </p:cNvPr>
          <p:cNvSpPr txBox="1"/>
          <p:nvPr/>
        </p:nvSpPr>
        <p:spPr>
          <a:xfrm>
            <a:off x="6081712" y="4187506"/>
            <a:ext cx="25566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600">
                <a:latin typeface="Lucida Sans" panose="020B0602030504020204" pitchFamily="34" charset="0"/>
              </a:rPr>
              <a:t>Nach Speicherung </a:t>
            </a:r>
          </a:p>
        </p:txBody>
      </p:sp>
    </p:spTree>
    <p:extLst>
      <p:ext uri="{BB962C8B-B14F-4D97-AF65-F5344CB8AC3E}">
        <p14:creationId xmlns:p14="http://schemas.microsoft.com/office/powerpoint/2010/main" val="23757611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1154A0AE-0E6C-4868-831C-ECB0EA6B52E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/>
              <a:t>Prototyp - Task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385D95B-3B8D-4526-B796-8A307633970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F0A35F2-7595-4779-9180-596D2E72BBB9}" type="slidenum">
              <a:rPr lang="de-CH" smtClean="0"/>
              <a:pPr>
                <a:defRPr/>
              </a:pPr>
              <a:t>22</a:t>
            </a:fld>
            <a:endParaRPr lang="de-CH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6F649BCD-5AC2-4462-B599-9BA4D90FC0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5585" y="1005829"/>
            <a:ext cx="2200997" cy="2419350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6C41801E-4D24-4F22-9560-5E2E9585D6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6524" y="1058839"/>
            <a:ext cx="2057327" cy="2419345"/>
          </a:xfrm>
          <a:prstGeom prst="rect">
            <a:avLst/>
          </a:prstGeom>
        </p:spPr>
      </p:pic>
      <p:pic>
        <p:nvPicPr>
          <p:cNvPr id="34" name="Grafik 33">
            <a:extLst>
              <a:ext uri="{FF2B5EF4-FFF2-40B4-BE49-F238E27FC236}">
                <a16:creationId xmlns:a16="http://schemas.microsoft.com/office/drawing/2014/main" id="{6AE16B62-F258-46A5-A6FB-9D139B8BDA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05710" y="1058839"/>
            <a:ext cx="2024882" cy="2419340"/>
          </a:xfrm>
          <a:prstGeom prst="rect">
            <a:avLst/>
          </a:prstGeom>
        </p:spPr>
      </p:pic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E9115BFE-1DA5-4C32-9DF6-CD97EBD1654B}"/>
              </a:ext>
            </a:extLst>
          </p:cNvPr>
          <p:cNvCxnSpPr>
            <a:cxnSpLocks/>
            <a:endCxn id="27" idx="1"/>
          </p:cNvCxnSpPr>
          <p:nvPr/>
        </p:nvCxnSpPr>
        <p:spPr>
          <a:xfrm>
            <a:off x="3322320" y="2268509"/>
            <a:ext cx="1504204" cy="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feld 37">
            <a:extLst>
              <a:ext uri="{FF2B5EF4-FFF2-40B4-BE49-F238E27FC236}">
                <a16:creationId xmlns:a16="http://schemas.microsoft.com/office/drawing/2014/main" id="{37D661B1-0FEF-452A-AABA-71DF1D03CAF0}"/>
              </a:ext>
            </a:extLst>
          </p:cNvPr>
          <p:cNvSpPr txBox="1"/>
          <p:nvPr/>
        </p:nvSpPr>
        <p:spPr>
          <a:xfrm>
            <a:off x="3549373" y="1763805"/>
            <a:ext cx="13736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600">
                <a:latin typeface="Lucida Sans" panose="020B0602030504020204" pitchFamily="34" charset="0"/>
              </a:rPr>
              <a:t>Task</a:t>
            </a:r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7FC5BA67-4B87-4C8C-8C01-B69B46327509}"/>
              </a:ext>
            </a:extLst>
          </p:cNvPr>
          <p:cNvSpPr txBox="1"/>
          <p:nvPr/>
        </p:nvSpPr>
        <p:spPr>
          <a:xfrm>
            <a:off x="6928559" y="1291471"/>
            <a:ext cx="13736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600">
                <a:latin typeface="Lucida Sans" panose="020B0602030504020204" pitchFamily="34" charset="0"/>
              </a:rPr>
              <a:t>Neuer Task</a:t>
            </a:r>
          </a:p>
        </p:txBody>
      </p:sp>
      <p:cxnSp>
        <p:nvCxnSpPr>
          <p:cNvPr id="40" name="Gerade Verbindung mit Pfeil 39">
            <a:extLst>
              <a:ext uri="{FF2B5EF4-FFF2-40B4-BE49-F238E27FC236}">
                <a16:creationId xmlns:a16="http://schemas.microsoft.com/office/drawing/2014/main" id="{724BBCE4-63F8-434E-8049-6C4CAC0EDDAC}"/>
              </a:ext>
            </a:extLst>
          </p:cNvPr>
          <p:cNvCxnSpPr>
            <a:cxnSpLocks/>
          </p:cNvCxnSpPr>
          <p:nvPr/>
        </p:nvCxnSpPr>
        <p:spPr>
          <a:xfrm>
            <a:off x="7025070" y="2060886"/>
            <a:ext cx="118063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2" name="Grafik 51">
            <a:extLst>
              <a:ext uri="{FF2B5EF4-FFF2-40B4-BE49-F238E27FC236}">
                <a16:creationId xmlns:a16="http://schemas.microsoft.com/office/drawing/2014/main" id="{3E45F5EE-3C0C-4D03-AB94-F82C9B7B97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5585" y="3762381"/>
            <a:ext cx="2200997" cy="2479490"/>
          </a:xfrm>
          <a:prstGeom prst="rect">
            <a:avLst/>
          </a:prstGeom>
        </p:spPr>
      </p:pic>
      <p:pic>
        <p:nvPicPr>
          <p:cNvPr id="56" name="Grafik 55">
            <a:extLst>
              <a:ext uri="{FF2B5EF4-FFF2-40B4-BE49-F238E27FC236}">
                <a16:creationId xmlns:a16="http://schemas.microsoft.com/office/drawing/2014/main" id="{4AFEE985-7283-4E4E-BE69-BF372712432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67533" y="3762381"/>
            <a:ext cx="2047875" cy="2419350"/>
          </a:xfrm>
          <a:prstGeom prst="rect">
            <a:avLst/>
          </a:prstGeom>
        </p:spPr>
      </p:pic>
      <p:cxnSp>
        <p:nvCxnSpPr>
          <p:cNvPr id="58" name="Verbinder: gewinkelt 57">
            <a:extLst>
              <a:ext uri="{FF2B5EF4-FFF2-40B4-BE49-F238E27FC236}">
                <a16:creationId xmlns:a16="http://schemas.microsoft.com/office/drawing/2014/main" id="{349EC11E-076A-4212-80E3-EA92FC670D88}"/>
              </a:ext>
            </a:extLst>
          </p:cNvPr>
          <p:cNvCxnSpPr>
            <a:endCxn id="56" idx="1"/>
          </p:cNvCxnSpPr>
          <p:nvPr/>
        </p:nvCxnSpPr>
        <p:spPr>
          <a:xfrm rot="5400000">
            <a:off x="4644424" y="2732629"/>
            <a:ext cx="2462536" cy="2016318"/>
          </a:xfrm>
          <a:prstGeom prst="bentConnector4">
            <a:avLst>
              <a:gd name="adj1" fmla="val 48130"/>
              <a:gd name="adj2" fmla="val 111337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Verbinder: gewinkelt 60">
            <a:extLst>
              <a:ext uri="{FF2B5EF4-FFF2-40B4-BE49-F238E27FC236}">
                <a16:creationId xmlns:a16="http://schemas.microsoft.com/office/drawing/2014/main" id="{B393D1F3-EF9D-4F58-8662-7AC3AE8646A8}"/>
              </a:ext>
            </a:extLst>
          </p:cNvPr>
          <p:cNvCxnSpPr>
            <a:cxnSpLocks/>
            <a:stCxn id="27" idx="3"/>
            <a:endCxn id="52" idx="1"/>
          </p:cNvCxnSpPr>
          <p:nvPr/>
        </p:nvCxnSpPr>
        <p:spPr>
          <a:xfrm flipH="1">
            <a:off x="1245585" y="2268512"/>
            <a:ext cx="5638266" cy="2733614"/>
          </a:xfrm>
          <a:prstGeom prst="bentConnector5">
            <a:avLst>
              <a:gd name="adj1" fmla="val -4054"/>
              <a:gd name="adj2" fmla="val 48707"/>
              <a:gd name="adj3" fmla="val 104054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Textfeld 69">
            <a:extLst>
              <a:ext uri="{FF2B5EF4-FFF2-40B4-BE49-F238E27FC236}">
                <a16:creationId xmlns:a16="http://schemas.microsoft.com/office/drawing/2014/main" id="{700641BF-46A0-412D-900B-84C7ECAD19DB}"/>
              </a:ext>
            </a:extLst>
          </p:cNvPr>
          <p:cNvSpPr txBox="1"/>
          <p:nvPr/>
        </p:nvSpPr>
        <p:spPr>
          <a:xfrm>
            <a:off x="2473643" y="3312032"/>
            <a:ext cx="23733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600">
                <a:latin typeface="Lucida Sans" panose="020B0602030504020204" pitchFamily="34" charset="0"/>
              </a:rPr>
              <a:t>Klick auf Task</a:t>
            </a:r>
          </a:p>
        </p:txBody>
      </p:sp>
      <p:sp>
        <p:nvSpPr>
          <p:cNvPr id="71" name="Textfeld 70">
            <a:extLst>
              <a:ext uri="{FF2B5EF4-FFF2-40B4-BE49-F238E27FC236}">
                <a16:creationId xmlns:a16="http://schemas.microsoft.com/office/drawing/2014/main" id="{64884F44-BC66-4830-B8F2-D1254D208CB7}"/>
              </a:ext>
            </a:extLst>
          </p:cNvPr>
          <p:cNvSpPr txBox="1"/>
          <p:nvPr/>
        </p:nvSpPr>
        <p:spPr>
          <a:xfrm>
            <a:off x="3322320" y="4958686"/>
            <a:ext cx="23733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600">
                <a:latin typeface="Lucida Sans" panose="020B0602030504020204" pitchFamily="34" charset="0"/>
              </a:rPr>
              <a:t>Klick auf Task</a:t>
            </a:r>
          </a:p>
        </p:txBody>
      </p:sp>
    </p:spTree>
    <p:extLst>
      <p:ext uri="{BB962C8B-B14F-4D97-AF65-F5344CB8AC3E}">
        <p14:creationId xmlns:p14="http://schemas.microsoft.com/office/powerpoint/2010/main" val="3244486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340EDA8E-DEF5-4DFA-A09F-7E58CC6A6A5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/>
              <a:t>Vielen</a:t>
            </a:r>
            <a:r>
              <a:rPr lang="fr-CH"/>
              <a:t> </a:t>
            </a:r>
            <a:r>
              <a:rPr lang="de-DE"/>
              <a:t>Dank</a:t>
            </a:r>
            <a:r>
              <a:rPr lang="ar-LY"/>
              <a:t>!</a:t>
            </a:r>
            <a:endParaRPr lang="de-CH"/>
          </a:p>
        </p:txBody>
      </p:sp>
      <p:sp>
        <p:nvSpPr>
          <p:cNvPr id="5" name="Untertitel 4">
            <a:extLst>
              <a:ext uri="{FF2B5EF4-FFF2-40B4-BE49-F238E27FC236}">
                <a16:creationId xmlns:a16="http://schemas.microsoft.com/office/drawing/2014/main" id="{4C4084C4-AF9B-4A67-9BC4-F9B49A82305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904AB33-1E1A-44CA-92E8-ED015D20AC5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179C08-8418-41B0-8884-2C03CF535D23}" type="slidenum">
              <a:rPr lang="de-CH" smtClean="0"/>
              <a:pPr>
                <a:defRPr/>
              </a:pPr>
              <a:t>23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437766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Bildergebnis fÃ¼r diskussion">
            <a:extLst>
              <a:ext uri="{FF2B5EF4-FFF2-40B4-BE49-F238E27FC236}">
                <a16:creationId xmlns:a16="http://schemas.microsoft.com/office/drawing/2014/main" id="{8BC5F412-F818-4A5F-B1B5-2492E8A96EDA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1066" y="558914"/>
            <a:ext cx="8128798" cy="5527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284A67DC-59E2-4249-958D-3D441834640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F0A35F2-7595-4779-9180-596D2E72BBB9}" type="slidenum">
              <a:rPr lang="de-CH" smtClean="0"/>
              <a:pPr>
                <a:defRPr/>
              </a:pPr>
              <a:t>24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127760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Inhaltsplatzhalter 1">
            <a:extLst>
              <a:ext uri="{FF2B5EF4-FFF2-40B4-BE49-F238E27FC236}">
                <a16:creationId xmlns:a16="http://schemas.microsoft.com/office/drawing/2014/main" id="{546CD038-5478-4847-9172-A7BDE5566F6C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722931921"/>
              </p:ext>
            </p:extLst>
          </p:nvPr>
        </p:nvGraphicFramePr>
        <p:xfrm>
          <a:off x="457200" y="1332000"/>
          <a:ext cx="11249025" cy="478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Titel 7">
            <a:extLst>
              <a:ext uri="{FF2B5EF4-FFF2-40B4-BE49-F238E27FC236}">
                <a16:creationId xmlns:a16="http://schemas.microsoft.com/office/drawing/2014/main" id="{FD1F7893-869C-48ED-9EAC-11A3AB781BE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/>
              <a:t>Einführung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DC441B07-EC31-4D25-AF59-32615C8AFD9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F0A35F2-7595-4779-9180-596D2E72BBB9}" type="slidenum">
              <a:rPr lang="de-CH" smtClean="0"/>
              <a:pPr>
                <a:defRPr/>
              </a:pPr>
              <a:t>3</a:t>
            </a:fld>
            <a:endParaRPr lang="de-CH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>
            <a:extLst>
              <a:ext uri="{FF2B5EF4-FFF2-40B4-BE49-F238E27FC236}">
                <a16:creationId xmlns:a16="http://schemas.microsoft.com/office/drawing/2014/main" id="{FD1F7893-869C-48ED-9EAC-11A3AB781BE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lIns="0" rIns="0" anchor="t"/>
          <a:lstStyle/>
          <a:p>
            <a:r>
              <a:rPr lang="de-CH"/>
              <a:t>Research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DC441B07-EC31-4D25-AF59-32615C8AFD9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F0A35F2-7595-4779-9180-596D2E72BBB9}" type="slidenum">
              <a:rPr lang="de-CH" smtClean="0"/>
              <a:pPr>
                <a:defRPr/>
              </a:pPr>
              <a:t>4</a:t>
            </a:fld>
            <a:endParaRPr lang="de-CH"/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1C434294-4924-449C-B512-943E2ECE32A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lIns="0" rIns="0" anchor="t"/>
          <a:lstStyle/>
          <a:p>
            <a:pPr marL="0" indent="0">
              <a:buNone/>
            </a:pPr>
            <a:r>
              <a:rPr lang="de-DE"/>
              <a:t>Interview St. Gallische Psychiatrie-Dienst Süd </a:t>
            </a:r>
            <a:endParaRPr lang="en-US"/>
          </a:p>
          <a:p>
            <a:pPr marL="0" indent="0">
              <a:buNone/>
            </a:pPr>
            <a:r>
              <a:rPr lang="de-DE"/>
              <a:t>Daniel </a:t>
            </a:r>
            <a:r>
              <a:rPr lang="de-DE" err="1"/>
              <a:t>Fisler</a:t>
            </a:r>
            <a:r>
              <a:rPr lang="de-DE"/>
              <a:t>, Leiter Applikation</a:t>
            </a:r>
            <a:endParaRPr lang="en-US"/>
          </a:p>
          <a:p>
            <a:pPr marL="0" indent="0">
              <a:buNone/>
            </a:pPr>
            <a:endParaRPr lang="de-DE"/>
          </a:p>
          <a:p>
            <a:pPr>
              <a:buFont typeface="MS PGothic" panose="020B0600070205080204" pitchFamily="34" charset="-128"/>
              <a:buChar char="▸"/>
            </a:pPr>
            <a:r>
              <a:rPr lang="de-DE"/>
              <a:t>Systemlandschaft</a:t>
            </a:r>
          </a:p>
          <a:p>
            <a:pPr>
              <a:buFont typeface="MS PGothic" panose="020B0600070205080204" pitchFamily="34" charset="-128"/>
              <a:buChar char="▸"/>
            </a:pPr>
            <a:r>
              <a:rPr lang="de-DE"/>
              <a:t>Prozesse</a:t>
            </a:r>
          </a:p>
          <a:p>
            <a:pPr lvl="1">
              <a:buFont typeface="MS PGothic" panose="020B0600070205080204" pitchFamily="34" charset="-128"/>
              <a:buChar char="▸"/>
            </a:pPr>
            <a:r>
              <a:rPr lang="de-DE"/>
              <a:t>Eintrittsablauf</a:t>
            </a:r>
          </a:p>
          <a:p>
            <a:pPr lvl="1">
              <a:buFont typeface="MS PGothic" panose="020B0600070205080204" pitchFamily="34" charset="-128"/>
              <a:buChar char="▸"/>
            </a:pPr>
            <a:r>
              <a:rPr lang="de-DE"/>
              <a:t>Erfassung</a:t>
            </a:r>
          </a:p>
          <a:p>
            <a:pPr lvl="1">
              <a:buFont typeface="MS PGothic" panose="020B0600070205080204" pitchFamily="34" charset="-128"/>
              <a:buChar char="▸"/>
            </a:pPr>
            <a:r>
              <a:rPr lang="de-DE"/>
              <a:t>Definition Ziele</a:t>
            </a:r>
          </a:p>
          <a:p>
            <a:pPr>
              <a:buFont typeface="MS PGothic" panose="020B0600070205080204" pitchFamily="34" charset="-128"/>
              <a:buChar char="▸"/>
            </a:pPr>
            <a:r>
              <a:rPr lang="de-DE"/>
              <a:t>Eintritts-/ Austrittsbeurteilung </a:t>
            </a:r>
          </a:p>
          <a:p>
            <a:pPr lvl="1"/>
            <a:endParaRPr lang="de-DE"/>
          </a:p>
          <a:p>
            <a:pPr marL="0" indent="0">
              <a:buNone/>
            </a:pPr>
            <a:endParaRPr lang="de-DE"/>
          </a:p>
          <a:p>
            <a:pPr marL="0" indent="0">
              <a:buNone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943616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320B4FD1-0D2D-4296-8A9F-8C6AC3B5085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CH"/>
              <a:t>Persona 1</a:t>
            </a:r>
            <a:endParaRPr lang="de-CH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1559E5E-0DBD-4E88-8E3D-FE551B29692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F0A35F2-7595-4779-9180-596D2E72BBB9}" type="slidenum">
              <a:rPr lang="de-CH" smtClean="0"/>
              <a:pPr>
                <a:defRPr/>
              </a:pPr>
              <a:t>5</a:t>
            </a:fld>
            <a:endParaRPr lang="de-CH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D4842DCF-C174-47A2-AA9E-52926042A23F}"/>
              </a:ext>
            </a:extLst>
          </p:cNvPr>
          <p:cNvSpPr/>
          <p:nvPr/>
        </p:nvSpPr>
        <p:spPr>
          <a:xfrm>
            <a:off x="5149749" y="2344808"/>
            <a:ext cx="5628394" cy="251117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CH" sz="2000">
                <a:latin typeface="Lucida Sans" panose="020B0602030504020204" pitchFamily="34" charset="0"/>
              </a:rPr>
              <a:t>Persona: 	Lisa, 41 Jahre</a:t>
            </a:r>
          </a:p>
          <a:p>
            <a:r>
              <a:rPr lang="de-CH" sz="2000">
                <a:latin typeface="Lucida Sans" panose="020B0602030504020204" pitchFamily="34" charset="0"/>
              </a:rPr>
              <a:t>Beruf: 		80</a:t>
            </a:r>
            <a:r>
              <a:rPr lang="en-US" sz="2000">
                <a:latin typeface="Lucida Sans" panose="020B0602030504020204" pitchFamily="34" charset="0"/>
              </a:rPr>
              <a:t>% </a:t>
            </a:r>
            <a:r>
              <a:rPr lang="en-US" sz="2000" err="1">
                <a:latin typeface="Lucida Sans" panose="020B0602030504020204" pitchFamily="34" charset="0"/>
              </a:rPr>
              <a:t>im</a:t>
            </a:r>
            <a:r>
              <a:rPr lang="en-US" sz="2000">
                <a:latin typeface="Lucida Sans" panose="020B0602030504020204" pitchFamily="34" charset="0"/>
              </a:rPr>
              <a:t> HR </a:t>
            </a:r>
            <a:r>
              <a:rPr lang="en-US" sz="2000" err="1">
                <a:latin typeface="Lucida Sans" panose="020B0602030504020204" pitchFamily="34" charset="0"/>
              </a:rPr>
              <a:t>bei</a:t>
            </a:r>
            <a:r>
              <a:rPr lang="en-US" sz="2000">
                <a:latin typeface="Lucida Sans" panose="020B0602030504020204" pitchFamily="34" charset="0"/>
              </a:rPr>
              <a:t> Rolex</a:t>
            </a:r>
          </a:p>
          <a:p>
            <a:r>
              <a:rPr lang="en-US" sz="2000">
                <a:latin typeface="Lucida Sans" panose="020B0602030504020204" pitchFamily="34" charset="0"/>
              </a:rPr>
              <a:t>Situation: 	</a:t>
            </a:r>
            <a:r>
              <a:rPr lang="en-US" sz="2000" err="1">
                <a:latin typeface="Lucida Sans" panose="020B0602030504020204" pitchFamily="34" charset="0"/>
              </a:rPr>
              <a:t>Arbeitet</a:t>
            </a:r>
            <a:r>
              <a:rPr lang="en-US" sz="2000">
                <a:latin typeface="Lucida Sans" panose="020B0602030504020204" pitchFamily="34" charset="0"/>
              </a:rPr>
              <a:t> </a:t>
            </a:r>
            <a:r>
              <a:rPr lang="en-US" sz="2000" err="1">
                <a:latin typeface="Lucida Sans" panose="020B0602030504020204" pitchFamily="34" charset="0"/>
              </a:rPr>
              <a:t>viel</a:t>
            </a:r>
            <a:r>
              <a:rPr lang="en-US" sz="2000">
                <a:latin typeface="Lucida Sans" panose="020B0602030504020204" pitchFamily="34" charset="0"/>
              </a:rPr>
              <a:t>, </a:t>
            </a:r>
            <a:r>
              <a:rPr lang="en-US" sz="2000" err="1">
                <a:latin typeface="Lucida Sans" panose="020B0602030504020204" pitchFamily="34" charset="0"/>
              </a:rPr>
              <a:t>ist</a:t>
            </a:r>
            <a:r>
              <a:rPr lang="en-US" sz="2000">
                <a:latin typeface="Lucida Sans" panose="020B0602030504020204" pitchFamily="34" charset="0"/>
              </a:rPr>
              <a:t> </a:t>
            </a:r>
            <a:r>
              <a:rPr lang="en-US" sz="2000" err="1">
                <a:latin typeface="Lucida Sans" panose="020B0602030504020204" pitchFamily="34" charset="0"/>
              </a:rPr>
              <a:t>mit</a:t>
            </a:r>
            <a:r>
              <a:rPr lang="en-US" sz="2000">
                <a:latin typeface="Lucida Sans" panose="020B0602030504020204" pitchFamily="34" charset="0"/>
              </a:rPr>
              <a:t> </a:t>
            </a:r>
            <a:r>
              <a:rPr lang="en-US" sz="2000" err="1">
                <a:latin typeface="Lucida Sans" panose="020B0602030504020204" pitchFamily="34" charset="0"/>
              </a:rPr>
              <a:t>ihren</a:t>
            </a:r>
            <a:r>
              <a:rPr lang="en-US" sz="2000">
                <a:latin typeface="Lucida Sans" panose="020B0602030504020204" pitchFamily="34" charset="0"/>
              </a:rPr>
              <a:t> 				</a:t>
            </a:r>
            <a:r>
              <a:rPr lang="en-US" sz="2000" err="1">
                <a:latin typeface="Lucida Sans" panose="020B0602030504020204" pitchFamily="34" charset="0"/>
              </a:rPr>
              <a:t>Kindern</a:t>
            </a:r>
            <a:r>
              <a:rPr lang="en-US" sz="2000">
                <a:latin typeface="Lucida Sans" panose="020B0602030504020204" pitchFamily="34" charset="0"/>
              </a:rPr>
              <a:t> ü</a:t>
            </a:r>
            <a:r>
              <a:rPr lang="de-CH" sz="2000" err="1">
                <a:latin typeface="Lucida Sans" panose="020B0602030504020204" pitchFamily="34" charset="0"/>
              </a:rPr>
              <a:t>berfordert</a:t>
            </a:r>
            <a:r>
              <a:rPr lang="de-CH" sz="2000">
                <a:latin typeface="Lucida Sans" panose="020B0602030504020204" pitchFamily="34" charset="0"/>
              </a:rPr>
              <a:t>, Mann ist 			viel weg</a:t>
            </a:r>
          </a:p>
        </p:txBody>
      </p:sp>
      <p:pic>
        <p:nvPicPr>
          <p:cNvPr id="1026" name="Picture 2" descr="Ãhnliches Foto">
            <a:extLst>
              <a:ext uri="{FF2B5EF4-FFF2-40B4-BE49-F238E27FC236}">
                <a16:creationId xmlns:a16="http://schemas.microsoft.com/office/drawing/2014/main" id="{348E9012-A599-429D-B7B6-F8FC153A9D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4288" y="1482793"/>
            <a:ext cx="2324100" cy="373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12738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320B4FD1-0D2D-4296-8A9F-8C6AC3B5085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CH"/>
              <a:t>Persona 2</a:t>
            </a:r>
            <a:endParaRPr lang="de-CH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C0A50C67-9FE0-419F-9675-6D2704FD6AF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F0A35F2-7595-4779-9180-596D2E72BBB9}" type="slidenum">
              <a:rPr lang="de-CH" smtClean="0"/>
              <a:pPr>
                <a:defRPr/>
              </a:pPr>
              <a:t>6</a:t>
            </a:fld>
            <a:endParaRPr lang="de-CH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BB02A5E2-E82F-4BAC-AB4A-F08C7F06776A}"/>
              </a:ext>
            </a:extLst>
          </p:cNvPr>
          <p:cNvSpPr/>
          <p:nvPr/>
        </p:nvSpPr>
        <p:spPr>
          <a:xfrm>
            <a:off x="5196883" y="2420222"/>
            <a:ext cx="5628394" cy="251117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CH" sz="2000">
                <a:latin typeface="Lucida Sans" panose="020B0602030504020204" pitchFamily="34" charset="0"/>
              </a:rPr>
              <a:t>Persona: 	Hans-Peter, 69 Jahre</a:t>
            </a:r>
          </a:p>
          <a:p>
            <a:r>
              <a:rPr lang="de-CH" sz="2000">
                <a:latin typeface="Lucida Sans" panose="020B0602030504020204" pitchFamily="34" charset="0"/>
              </a:rPr>
              <a:t>Beruf: 		Pensioniert, vormals Hauswart</a:t>
            </a:r>
            <a:endParaRPr lang="en-US" sz="2000">
              <a:latin typeface="Lucida Sans" panose="020B0602030504020204" pitchFamily="34" charset="0"/>
            </a:endParaRPr>
          </a:p>
          <a:p>
            <a:r>
              <a:rPr lang="en-US" sz="2000">
                <a:latin typeface="Lucida Sans" panose="020B0602030504020204" pitchFamily="34" charset="0"/>
              </a:rPr>
              <a:t>Situation: 	</a:t>
            </a:r>
            <a:r>
              <a:rPr lang="de-CH" sz="2000">
                <a:latin typeface="Lucida Sans" panose="020B0602030504020204" pitchFamily="34" charset="0"/>
              </a:rPr>
              <a:t>Hat das Gefühl unnützlich zu 			sein, seine Frau arbeitet viel</a:t>
            </a:r>
          </a:p>
        </p:txBody>
      </p:sp>
      <p:pic>
        <p:nvPicPr>
          <p:cNvPr id="2050" name="Picture 2" descr="Bildergebnis fÃ¼r Ã¤ltere mann clipart">
            <a:extLst>
              <a:ext uri="{FF2B5EF4-FFF2-40B4-BE49-F238E27FC236}">
                <a16:creationId xmlns:a16="http://schemas.microsoft.com/office/drawing/2014/main" id="{9F61BF21-0E12-4A47-993A-77415CA7AE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5683" y="1696820"/>
            <a:ext cx="1978222" cy="3596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90242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0A7B1613-A27D-4A25-859F-CE9606C6237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CH"/>
              <a:t>Persona 3</a:t>
            </a:r>
            <a:endParaRPr lang="de-CH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6E207E7-AB08-43FD-A4D3-7A5FE99DCA8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F0A35F2-7595-4779-9180-596D2E72BBB9}" type="slidenum">
              <a:rPr lang="de-CH" smtClean="0"/>
              <a:pPr>
                <a:defRPr/>
              </a:pPr>
              <a:t>7</a:t>
            </a:fld>
            <a:endParaRPr lang="de-CH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46B8755D-E73C-4C7A-896E-3A6F68148667}"/>
              </a:ext>
            </a:extLst>
          </p:cNvPr>
          <p:cNvSpPr/>
          <p:nvPr/>
        </p:nvSpPr>
        <p:spPr>
          <a:xfrm>
            <a:off x="4955918" y="1926989"/>
            <a:ext cx="6642357" cy="317391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CH" sz="2000">
                <a:latin typeface="Lucida Sans" panose="020B0602030504020204" pitchFamily="34" charset="0"/>
              </a:rPr>
              <a:t>Persona: 	Thomas, 41 Jahre</a:t>
            </a:r>
          </a:p>
          <a:p>
            <a:r>
              <a:rPr lang="de-CH" sz="2000">
                <a:latin typeface="Lucida Sans" panose="020B0602030504020204" pitchFamily="34" charset="0"/>
              </a:rPr>
              <a:t>Beruf: 		Arbeitslos</a:t>
            </a:r>
            <a:endParaRPr lang="en-US" sz="2000">
              <a:latin typeface="Lucida Sans" panose="020B0602030504020204" pitchFamily="34" charset="0"/>
            </a:endParaRPr>
          </a:p>
          <a:p>
            <a:r>
              <a:rPr lang="en-US" sz="2000">
                <a:latin typeface="Lucida Sans" panose="020B0602030504020204" pitchFamily="34" charset="0"/>
              </a:rPr>
              <a:t>Situation: 	</a:t>
            </a:r>
            <a:r>
              <a:rPr lang="de-CH" sz="2000">
                <a:latin typeface="Lucida Sans" panose="020B0602030504020204" pitchFamily="34" charset="0"/>
              </a:rPr>
              <a:t>Eltern machen ihm viele Vorwürfe, ist</a:t>
            </a:r>
            <a:endParaRPr lang="de-CH">
              <a:latin typeface="Calibri"/>
              <a:cs typeface="Calibri"/>
            </a:endParaRPr>
          </a:p>
          <a:p>
            <a:r>
              <a:rPr lang="de-CH" sz="2000">
                <a:latin typeface="Lucida Sans" panose="020B0602030504020204" pitchFamily="34" charset="0"/>
              </a:rPr>
              <a:t>			drogenabhängig, war mal im 	Gefängnis,</a:t>
            </a:r>
          </a:p>
          <a:p>
            <a:r>
              <a:rPr lang="de-CH" sz="2000">
                <a:latin typeface="Lucida Sans" panose="020B0602030504020204" pitchFamily="34" charset="0"/>
              </a:rPr>
              <a:t>			lebt seit zwei Jahren auf der Strasse</a:t>
            </a:r>
          </a:p>
          <a:p>
            <a:endParaRPr lang="de-CH" sz="2000">
              <a:latin typeface="Lucida Sans" panose="020B0602030504020204" pitchFamily="34" charset="0"/>
            </a:endParaRPr>
          </a:p>
          <a:p>
            <a:endParaRPr lang="de-CH" sz="2000">
              <a:latin typeface="Lucida Sans" panose="020B0602030504020204" pitchFamily="34" charset="0"/>
            </a:endParaRPr>
          </a:p>
          <a:p>
            <a:endParaRPr lang="de-CH" sz="2000">
              <a:latin typeface="Lucida Sans" panose="020B0602030504020204" pitchFamily="34" charset="0"/>
            </a:endParaRPr>
          </a:p>
          <a:p>
            <a:endParaRPr lang="de-CH" sz="2000">
              <a:latin typeface="Lucida Sans"/>
              <a:cs typeface="Calibri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FE2D666C-354F-4A59-89C8-B3783452BC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724" y="1519237"/>
            <a:ext cx="3419475" cy="381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1919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0A7B1613-A27D-4A25-859F-CE9606C6237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lIns="0" rIns="0" anchor="t"/>
          <a:lstStyle/>
          <a:p>
            <a:r>
              <a:rPr lang="fr-CH"/>
              <a:t>Storyboards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6E207E7-AB08-43FD-A4D3-7A5FE99DCA8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F0A35F2-7595-4779-9180-596D2E72BBB9}" type="slidenum">
              <a:rPr lang="de-CH" smtClean="0"/>
              <a:pPr>
                <a:defRPr/>
              </a:pPr>
              <a:t>8</a:t>
            </a:fld>
            <a:endParaRPr lang="de-CH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D6BD407D-7AAC-4E24-BC74-CC5D905B969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lIns="0" rIns="0" anchor="t"/>
          <a:lstStyle/>
          <a:p>
            <a:pPr>
              <a:buFont typeface="MS PGothic" panose="020B0600070205080204" pitchFamily="34" charset="-128"/>
              <a:buChar char="▸"/>
            </a:pPr>
            <a:r>
              <a:rPr lang="de-DE"/>
              <a:t>Erfahrungsberichte anderer Erkrankten</a:t>
            </a:r>
          </a:p>
          <a:p>
            <a:pPr>
              <a:buFont typeface="MS PGothic" panose="020B0600070205080204" pitchFamily="34" charset="-128"/>
              <a:buChar char="▸"/>
            </a:pPr>
            <a:r>
              <a:rPr lang="de-DE"/>
              <a:t>Tagesplan</a:t>
            </a:r>
          </a:p>
          <a:p>
            <a:pPr>
              <a:buFont typeface="MS PGothic" panose="020B0600070205080204" pitchFamily="34" charset="-128"/>
              <a:buChar char="▸"/>
            </a:pPr>
            <a:r>
              <a:rPr lang="de-DE" b="1"/>
              <a:t>Unterstützung</a:t>
            </a:r>
          </a:p>
          <a:p>
            <a:pPr lvl="1">
              <a:buFont typeface="MS PGothic" panose="020B0600070205080204" pitchFamily="34" charset="-128"/>
              <a:buChar char="▸"/>
            </a:pPr>
            <a:r>
              <a:rPr lang="de-DE" b="1"/>
              <a:t>bei Nervosität</a:t>
            </a:r>
          </a:p>
          <a:p>
            <a:pPr lvl="1">
              <a:buFont typeface="MS PGothic" panose="020B0600070205080204" pitchFamily="34" charset="-128"/>
              <a:buChar char="▸"/>
            </a:pPr>
            <a:r>
              <a:rPr lang="de-DE"/>
              <a:t>bei Schlafproblemen</a:t>
            </a:r>
          </a:p>
          <a:p>
            <a:pPr>
              <a:buFont typeface="MS PGothic" panose="020B0600070205080204" pitchFamily="34" charset="-128"/>
              <a:buChar char="▸"/>
            </a:pPr>
            <a:r>
              <a:rPr lang="de-DE" b="1"/>
              <a:t>Tagebuch, zwei verschiedene Versionen</a:t>
            </a:r>
          </a:p>
          <a:p>
            <a:pPr>
              <a:buFont typeface="MS PGothic" panose="020B0600070205080204" pitchFamily="34" charset="-128"/>
              <a:buChar char="▸"/>
            </a:pPr>
            <a:r>
              <a:rPr lang="de-DE" b="1"/>
              <a:t>Eintrittsbeurteilung</a:t>
            </a:r>
          </a:p>
          <a:p>
            <a:pPr>
              <a:buFont typeface="MS PGothic" panose="020B0600070205080204" pitchFamily="34" charset="-128"/>
              <a:buChar char="▸"/>
            </a:pPr>
            <a:r>
              <a:rPr lang="de-DE" err="1"/>
              <a:t>Tasklist</a:t>
            </a:r>
            <a:endParaRPr lang="de-DE"/>
          </a:p>
          <a:p>
            <a:pPr>
              <a:buFont typeface="MS PGothic" panose="020B0600070205080204" pitchFamily="34" charset="-128"/>
              <a:buChar char="▸"/>
            </a:pPr>
            <a:r>
              <a:rPr lang="de-DE"/>
              <a:t>Live Chat</a:t>
            </a:r>
          </a:p>
          <a:p>
            <a:pPr>
              <a:buFont typeface="MS PGothic" panose="020B0600070205080204" pitchFamily="34" charset="-128"/>
              <a:buChar char="▸"/>
            </a:pPr>
            <a:r>
              <a:rPr lang="de-DE" b="1"/>
              <a:t>Erinnerungsfunktion</a:t>
            </a:r>
          </a:p>
          <a:p>
            <a:pPr>
              <a:buFont typeface="MS PGothic" panose="020B0600070205080204" pitchFamily="34" charset="-128"/>
              <a:buChar char="▸"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726952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87599792-30DA-4CE4-BEBA-04A733696A3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lIns="0" rIns="0" anchor="t"/>
          <a:lstStyle/>
          <a:p>
            <a:r>
              <a:rPr lang="fr-CH"/>
              <a:t>Storyboard 1 – </a:t>
            </a:r>
            <a:r>
              <a:rPr lang="fr-CH" err="1"/>
              <a:t>Entspannungshilfe</a:t>
            </a:r>
            <a:endParaRPr lang="de-CH" err="1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23D17F0-4B6A-44DB-94AA-27F6BC3D098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F0A35F2-7595-4779-9180-596D2E72BBB9}" type="slidenum">
              <a:rPr lang="de-CH" smtClean="0"/>
              <a:pPr>
                <a:defRPr/>
              </a:pPr>
              <a:t>9</a:t>
            </a:fld>
            <a:endParaRPr lang="de-CH"/>
          </a:p>
        </p:txBody>
      </p:sp>
      <p:pic>
        <p:nvPicPr>
          <p:cNvPr id="31" name="Grafik 31" descr="Ein Bild, das Text, Karte enthält.&#10;&#10;Mit sehr hoher Zuverlässigkeit generierte Beschreibung">
            <a:extLst>
              <a:ext uri="{FF2B5EF4-FFF2-40B4-BE49-F238E27FC236}">
                <a16:creationId xmlns:a16="http://schemas.microsoft.com/office/drawing/2014/main" id="{663CCE7C-4B52-42B8-AE0E-8D363583BC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5968" y="850543"/>
            <a:ext cx="8053165" cy="5185728"/>
          </a:xfrm>
          <a:prstGeom prst="rect">
            <a:avLst/>
          </a:prstGeom>
        </p:spPr>
      </p:pic>
      <p:pic>
        <p:nvPicPr>
          <p:cNvPr id="33" name="Grafik 33" descr="Ein Bild, das Text, Karte enthält.&#10;&#10;Mit sehr hoher Zuverlässigkeit generierte Beschreibung">
            <a:extLst>
              <a:ext uri="{FF2B5EF4-FFF2-40B4-BE49-F238E27FC236}">
                <a16:creationId xmlns:a16="http://schemas.microsoft.com/office/drawing/2014/main" id="{BA03FE3D-4119-4082-97D0-825C9D84F2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9923" y="986798"/>
            <a:ext cx="2014491" cy="1873223"/>
          </a:xfrm>
          <a:prstGeom prst="rect">
            <a:avLst/>
          </a:prstGeom>
        </p:spPr>
      </p:pic>
      <p:pic>
        <p:nvPicPr>
          <p:cNvPr id="35" name="Grafik 35" descr="Ein Bild, das Text enthält.&#10;&#10;Mit sehr hoher Zuverlässigkeit generierte Beschreibung">
            <a:extLst>
              <a:ext uri="{FF2B5EF4-FFF2-40B4-BE49-F238E27FC236}">
                <a16:creationId xmlns:a16="http://schemas.microsoft.com/office/drawing/2014/main" id="{AF529D00-0138-467B-A521-EFFAB620A9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1184" y="2825966"/>
            <a:ext cx="2741013" cy="617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938625"/>
      </p:ext>
    </p:extLst>
  </p:cSld>
  <p:clrMapOvr>
    <a:masterClrMapping/>
  </p:clrMapOvr>
</p:sld>
</file>

<file path=ppt/theme/theme1.xml><?xml version="1.0" encoding="utf-8"?>
<a:theme xmlns:a="http://schemas.openxmlformats.org/drawingml/2006/main" name="BFH_PPT_Vorlage_16-9">
  <a:themeElements>
    <a:clrScheme name="BFH RGB">
      <a:dk1>
        <a:sysClr val="windowText" lastClr="000000"/>
      </a:dk1>
      <a:lt1>
        <a:sysClr val="window" lastClr="FFFFFF"/>
      </a:lt1>
      <a:dk2>
        <a:srgbClr val="697D91"/>
      </a:dk2>
      <a:lt2>
        <a:srgbClr val="EEECE1"/>
      </a:lt2>
      <a:accent1>
        <a:srgbClr val="556455"/>
      </a:accent1>
      <a:accent2>
        <a:srgbClr val="8CAF82"/>
      </a:accent2>
      <a:accent3>
        <a:srgbClr val="506E96"/>
      </a:accent3>
      <a:accent4>
        <a:srgbClr val="87B9C8"/>
      </a:accent4>
      <a:accent5>
        <a:srgbClr val="645078"/>
      </a:accent5>
      <a:accent6>
        <a:srgbClr val="A087AA"/>
      </a:accent6>
      <a:hlink>
        <a:srgbClr val="699BBE"/>
      </a:hlink>
      <a:folHlink>
        <a:srgbClr val="B99164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QMPilot_ContentType" ma:contentTypeID="0x0101009127C3B567804923A8661E062BBD8EF500AB8983C84EF542A7976DC8547A5CDC52001BD440F45714504284DA526949208683" ma:contentTypeVersion="2" ma:contentTypeDescription="Create a new document." ma:contentTypeScope="" ma:versionID="e95561030a1194bdd1903eaf06697dcb">
  <xsd:schema xmlns:xsd="http://www.w3.org/2001/XMLSchema" xmlns:xs="http://www.w3.org/2001/XMLSchema" xmlns:p="http://schemas.microsoft.com/office/2006/metadata/properties" xmlns:ns2="f6f68f68-5570-446d-b1e6-2310e70d83d3" xmlns:ns3="2551ef7e-3b29-44d1-a8ad-ef34c26bfc60" targetNamespace="http://schemas.microsoft.com/office/2006/metadata/properties" ma:root="true" ma:fieldsID="a12ba8f3cc9838c64a8c8804efb93033" ns2:_="" ns3:_="">
    <xsd:import namespace="f6f68f68-5570-446d-b1e6-2310e70d83d3"/>
    <xsd:import namespace="2551ef7e-3b29-44d1-a8ad-ef34c26bfc60"/>
    <xsd:element name="properties">
      <xsd:complexType>
        <xsd:sequence>
          <xsd:element name="documentManagement">
            <xsd:complexType>
              <xsd:all>
                <xsd:element ref="ns2:BfhIntranetDepartmentText" minOccurs="0"/>
                <xsd:element ref="ns3:QMPilot_Dok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6f68f68-5570-446d-b1e6-2310e70d83d3" elementFormDefault="qualified">
    <xsd:import namespace="http://schemas.microsoft.com/office/2006/documentManagement/types"/>
    <xsd:import namespace="http://schemas.microsoft.com/office/infopath/2007/PartnerControls"/>
    <xsd:element name="BfhIntranetDepartmentText" ma:index="8" ma:taxonomy="true" ma:internalName="BfhIntranetDocumentTypeText" ma:taxonomyFieldName="BfhIntranetDocumentType" ma:displayName="Dokumente" ma:fieldId="{f8359f88-a329-420a-8398-ef3d99cc0ffa}" ma:sspId="db51d986-4054-4caf-a2c9-3203a912c9cc" ma:termSetId="b53f0ae3-1e6d-4244-92c1-70838aa45c69" ma:anchorId="00000000-0000-0000-0000-000000000000" ma:open="fals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551ef7e-3b29-44d1-a8ad-ef34c26bfc60" elementFormDefault="qualified">
    <xsd:import namespace="http://schemas.microsoft.com/office/2006/documentManagement/types"/>
    <xsd:import namespace="http://schemas.microsoft.com/office/infopath/2007/PartnerControls"/>
    <xsd:element name="QMPilot_DokID" ma:index="10" nillable="true" ma:displayName="QMPilot_DokID" ma:description="QM-Pilot document identity" ma:internalName="QMPilot_DokID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QMPilot_DokID xmlns="2551ef7e-3b29-44d1-a8ad-ef34c26bfc60">470</QMPilot_DokID>
    <BfhIntranetDepartmentText xmlns="f6f68f68-5570-446d-b1e6-2310e70d83d3">
      <Terms xmlns="http://schemas.microsoft.com/office/infopath/2007/PartnerControls">
        <TermInfo xmlns="http://schemas.microsoft.com/office/infopath/2007/PartnerControls">
          <TermName xmlns="http://schemas.microsoft.com/office/infopath/2007/PartnerControls">Vorlage</TermName>
          <TermId xmlns="http://schemas.microsoft.com/office/infopath/2007/PartnerControls">de1a6d3c-ac6a-4b34-8edd-308eb81066db</TermId>
        </TermInfo>
      </Terms>
    </BfhIntranetDepartmentText>
  </documentManagement>
</p:properties>
</file>

<file path=customXml/itemProps1.xml><?xml version="1.0" encoding="utf-8"?>
<ds:datastoreItem xmlns:ds="http://schemas.openxmlformats.org/officeDocument/2006/customXml" ds:itemID="{8828F31F-F05E-4BE4-9E3B-C5B238FEF8C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6f68f68-5570-446d-b1e6-2310e70d83d3"/>
    <ds:schemaRef ds:uri="2551ef7e-3b29-44d1-a8ad-ef34c26bfc6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D47BE21-B709-4D16-ABB2-11D40677E52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0E21803-70F9-41A8-9C11-39A2457CDDF7}">
  <ds:schemaRefs>
    <ds:schemaRef ds:uri="f6f68f68-5570-446d-b1e6-2310e70d83d3"/>
    <ds:schemaRef ds:uri="http://purl.org/dc/elements/1.1/"/>
    <ds:schemaRef ds:uri="2551ef7e-3b29-44d1-a8ad-ef34c26bfc60"/>
    <ds:schemaRef ds:uri="http://schemas.microsoft.com/office/2006/metadata/properties"/>
    <ds:schemaRef ds:uri="http://purl.org/dc/terms/"/>
    <ds:schemaRef ds:uri="http://schemas.microsoft.com/office/2006/documentManagement/types"/>
    <ds:schemaRef ds:uri="http://schemas.openxmlformats.org/package/2006/metadata/core-properties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BFH_PPT_Vorlage_16-9.potx</Template>
  <TotalTime>0</TotalTime>
  <Words>318</Words>
  <Application>Microsoft Office PowerPoint</Application>
  <PresentationFormat>Benutzerdefiniert</PresentationFormat>
  <Paragraphs>192</Paragraphs>
  <Slides>24</Slides>
  <Notes>22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8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24</vt:i4>
      </vt:variant>
    </vt:vector>
  </HeadingPairs>
  <TitlesOfParts>
    <vt:vector size="33" baseType="lpstr">
      <vt:lpstr>MS PGothic</vt:lpstr>
      <vt:lpstr>MS PGothic</vt:lpstr>
      <vt:lpstr>Arial</vt:lpstr>
      <vt:lpstr>Calibri</vt:lpstr>
      <vt:lpstr>Lucida Bright</vt:lpstr>
      <vt:lpstr>Lucida Grande</vt:lpstr>
      <vt:lpstr>Lucida Sans</vt:lpstr>
      <vt:lpstr>Lucida Sans Unicode</vt:lpstr>
      <vt:lpstr>BFH_PPT_Vorlage_16-9</vt:lpstr>
      <vt:lpstr>Gruppe White</vt:lpstr>
      <vt:lpstr>Brainstorming</vt:lpstr>
      <vt:lpstr>Einführung</vt:lpstr>
      <vt:lpstr>Research</vt:lpstr>
      <vt:lpstr>Persona 1</vt:lpstr>
      <vt:lpstr>Persona 2</vt:lpstr>
      <vt:lpstr>Persona 3</vt:lpstr>
      <vt:lpstr>Storyboards</vt:lpstr>
      <vt:lpstr>Storyboard 1 – Entspannungshilfe</vt:lpstr>
      <vt:lpstr>Storyboard 2 – Tagebuch</vt:lpstr>
      <vt:lpstr>Storyboard 3 – Eintrittsbeurteilung</vt:lpstr>
      <vt:lpstr>Storyboard 4 – Erinnerungshilfe</vt:lpstr>
      <vt:lpstr>Prototyp 1 Unterstützung</vt:lpstr>
      <vt:lpstr>Prototyp 2 – Tagebuch </vt:lpstr>
      <vt:lpstr>Prototyp 3 - Erinnerungshilfe</vt:lpstr>
      <vt:lpstr>Prototyp 4 - Eintrittsbeurteilung</vt:lpstr>
      <vt:lpstr>Wichtigste Erkenntnisse aus dem Interview Dr. med. Strebel  </vt:lpstr>
      <vt:lpstr>Persona</vt:lpstr>
      <vt:lpstr>Prototyp – Version 2</vt:lpstr>
      <vt:lpstr>Prototyp - Tagebuch</vt:lpstr>
      <vt:lpstr>Prototyp - Tagebuch</vt:lpstr>
      <vt:lpstr>Prototyp - Task</vt:lpstr>
      <vt:lpstr>Vielen Dank!</vt:lpstr>
      <vt:lpstr>PowerPoint-Präsentation</vt:lpstr>
    </vt:vector>
  </TitlesOfParts>
  <Company>Berner Fachhochschule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Präsentation Task 1 Software Engineering and Design Gruppe White</dc:title>
  <dc:creator>Gloor Manuela</dc:creator>
  <cp:lastModifiedBy>Nowak David Peter Enno</cp:lastModifiedBy>
  <cp:revision>9</cp:revision>
  <cp:lastPrinted>2013-08-23T11:57:04Z</cp:lastPrinted>
  <dcterms:created xsi:type="dcterms:W3CDTF">2013-08-23T12:02:17Z</dcterms:created>
  <dcterms:modified xsi:type="dcterms:W3CDTF">2018-11-01T07:57:10Z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0x0101009127C3B567804923A8661E062BBD8EF500AB8983C84EF542A7976DC8547A5CDC52001BD440F45714504284DA526949208683</vt:lpwstr>
  </property>
  <property fmtid="{D5CDD505-2E9C-101B-9397-08002B2CF9AE}" pid="3" name="BfhIntranetDocumentType">
    <vt:lpwstr>241;#Vorlage|de1a6d3c-ac6a-4b34-8edd-308eb81066db</vt:lpwstr>
  </property>
  <property fmtid="{D5CDD505-2E9C-101B-9397-08002B2CF9AE}" pid="4" name="TaxCatchAll">
    <vt:lpwstr>241;#Vorlage|de1a6d3c-ac6a-4b34-8edd-308eb81066db</vt:lpwstr>
  </property>
</Properties>
</file>